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4" r:id="rId3"/>
    <p:sldId id="265" r:id="rId4"/>
    <p:sldId id="261" r:id="rId5"/>
    <p:sldId id="262" r:id="rId6"/>
    <p:sldId id="263" r:id="rId7"/>
    <p:sldId id="266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og baks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sz="quarter" idx="11"/>
          </p:nvPr>
        </p:nvSpPr>
        <p:spPr>
          <a:xfrm>
            <a:off x="5345871" y="-1"/>
            <a:ext cx="5346000" cy="7559676"/>
          </a:xfrm>
          <a:custGeom>
            <a:avLst/>
            <a:gdLst>
              <a:gd name="connsiteX0" fmla="*/ 2672990 w 5346000"/>
              <a:gd name="connsiteY0" fmla="*/ 7559675 h 7559676"/>
              <a:gd name="connsiteX1" fmla="*/ 2673010 w 5346000"/>
              <a:gd name="connsiteY1" fmla="*/ 7559675 h 7559676"/>
              <a:gd name="connsiteX2" fmla="*/ 2673000 w 5346000"/>
              <a:gd name="connsiteY2" fmla="*/ 7559676 h 7559676"/>
              <a:gd name="connsiteX3" fmla="*/ 0 w 5346000"/>
              <a:gd name="connsiteY3" fmla="*/ 0 h 7559676"/>
              <a:gd name="connsiteX4" fmla="*/ 5346000 w 5346000"/>
              <a:gd name="connsiteY4" fmla="*/ 0 h 7559676"/>
              <a:gd name="connsiteX5" fmla="*/ 5346000 w 5346000"/>
              <a:gd name="connsiteY5" fmla="*/ 7559675 h 7559676"/>
              <a:gd name="connsiteX6" fmla="*/ 2673010 w 5346000"/>
              <a:gd name="connsiteY6" fmla="*/ 7559675 h 7559676"/>
              <a:gd name="connsiteX7" fmla="*/ 2842292 w 5346000"/>
              <a:gd name="connsiteY7" fmla="*/ 7542610 h 7559676"/>
              <a:gd name="connsiteX8" fmla="*/ 3513014 w 5346000"/>
              <a:gd name="connsiteY8" fmla="*/ 6719662 h 7559676"/>
              <a:gd name="connsiteX9" fmla="*/ 2673000 w 5346000"/>
              <a:gd name="connsiteY9" fmla="*/ 5879648 h 7559676"/>
              <a:gd name="connsiteX10" fmla="*/ 1832986 w 5346000"/>
              <a:gd name="connsiteY10" fmla="*/ 6719662 h 7559676"/>
              <a:gd name="connsiteX11" fmla="*/ 2503708 w 5346000"/>
              <a:gd name="connsiteY11" fmla="*/ 7542610 h 7559676"/>
              <a:gd name="connsiteX12" fmla="*/ 2672990 w 5346000"/>
              <a:gd name="connsiteY12" fmla="*/ 7559675 h 7559676"/>
              <a:gd name="connsiteX13" fmla="*/ 0 w 5346000"/>
              <a:gd name="connsiteY13" fmla="*/ 7559675 h 755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46000" h="7559676">
                <a:moveTo>
                  <a:pt x="2672990" y="7559675"/>
                </a:moveTo>
                <a:lnTo>
                  <a:pt x="2673010" y="7559675"/>
                </a:lnTo>
                <a:lnTo>
                  <a:pt x="2673000" y="7559676"/>
                </a:lnTo>
                <a:close/>
                <a:moveTo>
                  <a:pt x="0" y="0"/>
                </a:moveTo>
                <a:lnTo>
                  <a:pt x="5346000" y="0"/>
                </a:lnTo>
                <a:lnTo>
                  <a:pt x="5346000" y="7559675"/>
                </a:lnTo>
                <a:lnTo>
                  <a:pt x="2673010" y="7559675"/>
                </a:lnTo>
                <a:lnTo>
                  <a:pt x="2842292" y="7542610"/>
                </a:lnTo>
                <a:cubicBezTo>
                  <a:pt x="3225072" y="7464282"/>
                  <a:pt x="3513014" y="7125598"/>
                  <a:pt x="3513014" y="6719662"/>
                </a:cubicBezTo>
                <a:cubicBezTo>
                  <a:pt x="3513014" y="6255735"/>
                  <a:pt x="3136927" y="5879648"/>
                  <a:pt x="2673000" y="5879648"/>
                </a:cubicBezTo>
                <a:cubicBezTo>
                  <a:pt x="2209073" y="5879648"/>
                  <a:pt x="1832986" y="6255735"/>
                  <a:pt x="1832986" y="6719662"/>
                </a:cubicBezTo>
                <a:cubicBezTo>
                  <a:pt x="1832986" y="7125598"/>
                  <a:pt x="2120928" y="7464282"/>
                  <a:pt x="2503708" y="7542610"/>
                </a:cubicBezTo>
                <a:lnTo>
                  <a:pt x="2672990" y="7559675"/>
                </a:lnTo>
                <a:lnTo>
                  <a:pt x="0" y="755967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400" baseline="0"/>
            </a:lvl1pPr>
          </a:lstStyle>
          <a:p>
            <a:endParaRPr lang="nb-NO" dirty="0"/>
          </a:p>
        </p:txBody>
      </p:sp>
      <p:sp>
        <p:nvSpPr>
          <p:cNvPr id="25" name="Rektangel 24"/>
          <p:cNvSpPr/>
          <p:nvPr userDrawn="1"/>
        </p:nvSpPr>
        <p:spPr>
          <a:xfrm>
            <a:off x="0" y="5765074"/>
            <a:ext cx="5345868" cy="1794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6" name="Bild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62" y="6210129"/>
            <a:ext cx="1628775" cy="946546"/>
          </a:xfrm>
          <a:prstGeom prst="rect">
            <a:avLst/>
          </a:prstGeom>
        </p:spPr>
      </p:pic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3484" y="3340857"/>
            <a:ext cx="2311945" cy="224565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5345867" cy="31623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nb-NO" dirty="0"/>
          </a:p>
        </p:txBody>
      </p:sp>
      <p:sp>
        <p:nvSpPr>
          <p:cNvPr id="10" name="Plassholder for tekst 29"/>
          <p:cNvSpPr>
            <a:spLocks noGrp="1"/>
          </p:cNvSpPr>
          <p:nvPr>
            <p:ph type="body" sz="quarter" idx="16"/>
          </p:nvPr>
        </p:nvSpPr>
        <p:spPr>
          <a:xfrm>
            <a:off x="2770371" y="3340857"/>
            <a:ext cx="2311945" cy="224565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91" y="6186075"/>
            <a:ext cx="1711557" cy="994654"/>
          </a:xfrm>
          <a:prstGeom prst="rect">
            <a:avLst/>
          </a:prstGeom>
        </p:spPr>
      </p:pic>
      <p:sp>
        <p:nvSpPr>
          <p:cNvPr id="5" name="TekstSylinder 4"/>
          <p:cNvSpPr txBox="1"/>
          <p:nvPr userDrawn="1"/>
        </p:nvSpPr>
        <p:spPr>
          <a:xfrm>
            <a:off x="10691813" y="3350095"/>
            <a:ext cx="28561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Legg til et bilde ved å trykke på</a:t>
            </a:r>
            <a:r>
              <a:rPr lang="nb-NO" sz="1200" b="1" baseline="0" dirty="0" smtClean="0">
                <a:solidFill>
                  <a:schemeClr val="bg1"/>
                </a:solidFill>
              </a:rPr>
              <a:t/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dirty="0" smtClean="0">
                <a:solidFill>
                  <a:schemeClr val="bg1"/>
                </a:solidFill>
              </a:rPr>
              <a:t>bildesymbolet</a:t>
            </a:r>
            <a:r>
              <a:rPr lang="nb-NO" sz="1200" b="1" baseline="0" dirty="0" smtClean="0">
                <a:solidFill>
                  <a:schemeClr val="bg1"/>
                </a:solidFill>
              </a:rPr>
              <a:t> </a:t>
            </a:r>
            <a:r>
              <a:rPr lang="nb-NO" sz="1200" b="1" dirty="0" smtClean="0">
                <a:solidFill>
                  <a:schemeClr val="bg1"/>
                </a:solidFill>
              </a:rPr>
              <a:t>i</a:t>
            </a:r>
            <a:r>
              <a:rPr lang="nb-NO" sz="1200" b="1" baseline="0" dirty="0" smtClean="0">
                <a:solidFill>
                  <a:schemeClr val="bg1"/>
                </a:solidFill>
              </a:rPr>
              <a:t> midten.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Juster utsnittet ved å </a:t>
            </a:r>
            <a:r>
              <a:rPr lang="nb-NO" sz="1200" b="0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0" baseline="0" dirty="0" smtClean="0">
                <a:solidFill>
                  <a:schemeClr val="bg1"/>
                </a:solidFill>
              </a:rPr>
              <a:t> og velg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sz="1200" b="0" dirty="0">
              <a:solidFill>
                <a:schemeClr val="bg1"/>
              </a:solidFill>
            </a:endParaRPr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10691813" y="5256589"/>
            <a:ext cx="330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5894157" y="4376736"/>
            <a:ext cx="4249424" cy="1169334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en overskrift på forsiden av brosjyren</a:t>
            </a:r>
            <a:endParaRPr lang="nb-NO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3926055" y="-461667"/>
            <a:ext cx="283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FORSIDE OG BAKSIDE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2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og baks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sz="quarter" idx="11"/>
          </p:nvPr>
        </p:nvSpPr>
        <p:spPr>
          <a:xfrm>
            <a:off x="5345871" y="-1"/>
            <a:ext cx="5346000" cy="7559676"/>
          </a:xfrm>
          <a:custGeom>
            <a:avLst/>
            <a:gdLst>
              <a:gd name="connsiteX0" fmla="*/ 2672990 w 5346000"/>
              <a:gd name="connsiteY0" fmla="*/ 7559675 h 7559676"/>
              <a:gd name="connsiteX1" fmla="*/ 2673010 w 5346000"/>
              <a:gd name="connsiteY1" fmla="*/ 7559675 h 7559676"/>
              <a:gd name="connsiteX2" fmla="*/ 2673000 w 5346000"/>
              <a:gd name="connsiteY2" fmla="*/ 7559676 h 7559676"/>
              <a:gd name="connsiteX3" fmla="*/ 0 w 5346000"/>
              <a:gd name="connsiteY3" fmla="*/ 0 h 7559676"/>
              <a:gd name="connsiteX4" fmla="*/ 5346000 w 5346000"/>
              <a:gd name="connsiteY4" fmla="*/ 0 h 7559676"/>
              <a:gd name="connsiteX5" fmla="*/ 5346000 w 5346000"/>
              <a:gd name="connsiteY5" fmla="*/ 7559675 h 7559676"/>
              <a:gd name="connsiteX6" fmla="*/ 2673010 w 5346000"/>
              <a:gd name="connsiteY6" fmla="*/ 7559675 h 7559676"/>
              <a:gd name="connsiteX7" fmla="*/ 2842292 w 5346000"/>
              <a:gd name="connsiteY7" fmla="*/ 7542610 h 7559676"/>
              <a:gd name="connsiteX8" fmla="*/ 3513014 w 5346000"/>
              <a:gd name="connsiteY8" fmla="*/ 6719662 h 7559676"/>
              <a:gd name="connsiteX9" fmla="*/ 2673000 w 5346000"/>
              <a:gd name="connsiteY9" fmla="*/ 5879648 h 7559676"/>
              <a:gd name="connsiteX10" fmla="*/ 1832986 w 5346000"/>
              <a:gd name="connsiteY10" fmla="*/ 6719662 h 7559676"/>
              <a:gd name="connsiteX11" fmla="*/ 2503708 w 5346000"/>
              <a:gd name="connsiteY11" fmla="*/ 7542610 h 7559676"/>
              <a:gd name="connsiteX12" fmla="*/ 2672990 w 5346000"/>
              <a:gd name="connsiteY12" fmla="*/ 7559675 h 7559676"/>
              <a:gd name="connsiteX13" fmla="*/ 0 w 5346000"/>
              <a:gd name="connsiteY13" fmla="*/ 7559675 h 755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46000" h="7559676">
                <a:moveTo>
                  <a:pt x="2672990" y="7559675"/>
                </a:moveTo>
                <a:lnTo>
                  <a:pt x="2673010" y="7559675"/>
                </a:lnTo>
                <a:lnTo>
                  <a:pt x="2673000" y="7559676"/>
                </a:lnTo>
                <a:close/>
                <a:moveTo>
                  <a:pt x="0" y="0"/>
                </a:moveTo>
                <a:lnTo>
                  <a:pt x="5346000" y="0"/>
                </a:lnTo>
                <a:lnTo>
                  <a:pt x="5346000" y="7559675"/>
                </a:lnTo>
                <a:lnTo>
                  <a:pt x="2673010" y="7559675"/>
                </a:lnTo>
                <a:lnTo>
                  <a:pt x="2842292" y="7542610"/>
                </a:lnTo>
                <a:cubicBezTo>
                  <a:pt x="3225072" y="7464282"/>
                  <a:pt x="3513014" y="7125598"/>
                  <a:pt x="3513014" y="6719662"/>
                </a:cubicBezTo>
                <a:cubicBezTo>
                  <a:pt x="3513014" y="6255735"/>
                  <a:pt x="3136927" y="5879648"/>
                  <a:pt x="2673000" y="5879648"/>
                </a:cubicBezTo>
                <a:cubicBezTo>
                  <a:pt x="2209073" y="5879648"/>
                  <a:pt x="1832986" y="6255735"/>
                  <a:pt x="1832986" y="6719662"/>
                </a:cubicBezTo>
                <a:cubicBezTo>
                  <a:pt x="1832986" y="7125598"/>
                  <a:pt x="2120928" y="7464282"/>
                  <a:pt x="2503708" y="7542610"/>
                </a:cubicBezTo>
                <a:lnTo>
                  <a:pt x="2672990" y="7559675"/>
                </a:lnTo>
                <a:lnTo>
                  <a:pt x="0" y="755967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400" baseline="0"/>
            </a:lvl1pPr>
          </a:lstStyle>
          <a:p>
            <a:endParaRPr lang="nb-NO" dirty="0"/>
          </a:p>
        </p:txBody>
      </p:sp>
      <p:sp>
        <p:nvSpPr>
          <p:cNvPr id="25" name="Rektangel 24"/>
          <p:cNvSpPr/>
          <p:nvPr userDrawn="1"/>
        </p:nvSpPr>
        <p:spPr>
          <a:xfrm>
            <a:off x="0" y="5765074"/>
            <a:ext cx="5345868" cy="1794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6" name="Bild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62" y="6210129"/>
            <a:ext cx="1628775" cy="946546"/>
          </a:xfrm>
          <a:prstGeom prst="rect">
            <a:avLst/>
          </a:prstGeom>
        </p:spPr>
      </p:pic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3195" y="265490"/>
            <a:ext cx="2311945" cy="523409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29"/>
          <p:cNvSpPr>
            <a:spLocks noGrp="1"/>
          </p:cNvSpPr>
          <p:nvPr>
            <p:ph type="body" sz="quarter" idx="16"/>
          </p:nvPr>
        </p:nvSpPr>
        <p:spPr>
          <a:xfrm>
            <a:off x="2770082" y="265490"/>
            <a:ext cx="2311945" cy="523409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91" y="6186075"/>
            <a:ext cx="1711557" cy="994654"/>
          </a:xfrm>
          <a:prstGeom prst="rect">
            <a:avLst/>
          </a:prstGeom>
        </p:spPr>
      </p:pic>
      <p:sp>
        <p:nvSpPr>
          <p:cNvPr id="5" name="TekstSylinder 4"/>
          <p:cNvSpPr txBox="1"/>
          <p:nvPr userDrawn="1"/>
        </p:nvSpPr>
        <p:spPr>
          <a:xfrm>
            <a:off x="10691813" y="3350095"/>
            <a:ext cx="28561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Legg til et bilde ved å trykke på</a:t>
            </a:r>
            <a:r>
              <a:rPr lang="nb-NO" sz="1200" b="1" baseline="0" dirty="0" smtClean="0">
                <a:solidFill>
                  <a:schemeClr val="bg1"/>
                </a:solidFill>
              </a:rPr>
              <a:t/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dirty="0" smtClean="0">
                <a:solidFill>
                  <a:schemeClr val="bg1"/>
                </a:solidFill>
              </a:rPr>
              <a:t>bildesymbolet</a:t>
            </a:r>
            <a:r>
              <a:rPr lang="nb-NO" sz="1200" b="1" baseline="0" dirty="0" smtClean="0">
                <a:solidFill>
                  <a:schemeClr val="bg1"/>
                </a:solidFill>
              </a:rPr>
              <a:t> </a:t>
            </a:r>
            <a:r>
              <a:rPr lang="nb-NO" sz="1200" b="1" dirty="0" smtClean="0">
                <a:solidFill>
                  <a:schemeClr val="bg1"/>
                </a:solidFill>
              </a:rPr>
              <a:t>i</a:t>
            </a:r>
            <a:r>
              <a:rPr lang="nb-NO" sz="1200" b="1" baseline="0" dirty="0" smtClean="0">
                <a:solidFill>
                  <a:schemeClr val="bg1"/>
                </a:solidFill>
              </a:rPr>
              <a:t> midten.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Juster utsnittet ved å </a:t>
            </a:r>
            <a:r>
              <a:rPr lang="nb-NO" sz="1200" b="0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0" baseline="0" dirty="0" smtClean="0">
                <a:solidFill>
                  <a:schemeClr val="bg1"/>
                </a:solidFill>
              </a:rPr>
              <a:t> og velg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sz="1200" b="0" dirty="0">
              <a:solidFill>
                <a:schemeClr val="bg1"/>
              </a:solidFill>
            </a:endParaRPr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10691813" y="5256589"/>
            <a:ext cx="330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5894157" y="4376736"/>
            <a:ext cx="4249424" cy="1169334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en overskrift på forsiden av brosjyren</a:t>
            </a:r>
            <a:endParaRPr lang="nb-NO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3926055" y="-461667"/>
            <a:ext cx="283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FORSIDE OG BAKSIDE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2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og baks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sz="quarter" idx="11"/>
          </p:nvPr>
        </p:nvSpPr>
        <p:spPr>
          <a:xfrm>
            <a:off x="5345871" y="-1"/>
            <a:ext cx="5346000" cy="7559676"/>
          </a:xfrm>
          <a:custGeom>
            <a:avLst/>
            <a:gdLst>
              <a:gd name="connsiteX0" fmla="*/ 2672990 w 5346000"/>
              <a:gd name="connsiteY0" fmla="*/ 7559675 h 7559676"/>
              <a:gd name="connsiteX1" fmla="*/ 2673010 w 5346000"/>
              <a:gd name="connsiteY1" fmla="*/ 7559675 h 7559676"/>
              <a:gd name="connsiteX2" fmla="*/ 2673000 w 5346000"/>
              <a:gd name="connsiteY2" fmla="*/ 7559676 h 7559676"/>
              <a:gd name="connsiteX3" fmla="*/ 0 w 5346000"/>
              <a:gd name="connsiteY3" fmla="*/ 0 h 7559676"/>
              <a:gd name="connsiteX4" fmla="*/ 5346000 w 5346000"/>
              <a:gd name="connsiteY4" fmla="*/ 0 h 7559676"/>
              <a:gd name="connsiteX5" fmla="*/ 5346000 w 5346000"/>
              <a:gd name="connsiteY5" fmla="*/ 7559675 h 7559676"/>
              <a:gd name="connsiteX6" fmla="*/ 2673010 w 5346000"/>
              <a:gd name="connsiteY6" fmla="*/ 7559675 h 7559676"/>
              <a:gd name="connsiteX7" fmla="*/ 2842292 w 5346000"/>
              <a:gd name="connsiteY7" fmla="*/ 7542610 h 7559676"/>
              <a:gd name="connsiteX8" fmla="*/ 3513014 w 5346000"/>
              <a:gd name="connsiteY8" fmla="*/ 6719662 h 7559676"/>
              <a:gd name="connsiteX9" fmla="*/ 2673000 w 5346000"/>
              <a:gd name="connsiteY9" fmla="*/ 5879648 h 7559676"/>
              <a:gd name="connsiteX10" fmla="*/ 1832986 w 5346000"/>
              <a:gd name="connsiteY10" fmla="*/ 6719662 h 7559676"/>
              <a:gd name="connsiteX11" fmla="*/ 2503708 w 5346000"/>
              <a:gd name="connsiteY11" fmla="*/ 7542610 h 7559676"/>
              <a:gd name="connsiteX12" fmla="*/ 2672990 w 5346000"/>
              <a:gd name="connsiteY12" fmla="*/ 7559675 h 7559676"/>
              <a:gd name="connsiteX13" fmla="*/ 0 w 5346000"/>
              <a:gd name="connsiteY13" fmla="*/ 7559675 h 755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46000" h="7559676">
                <a:moveTo>
                  <a:pt x="2672990" y="7559675"/>
                </a:moveTo>
                <a:lnTo>
                  <a:pt x="2673010" y="7559675"/>
                </a:lnTo>
                <a:lnTo>
                  <a:pt x="2673000" y="7559676"/>
                </a:lnTo>
                <a:close/>
                <a:moveTo>
                  <a:pt x="0" y="0"/>
                </a:moveTo>
                <a:lnTo>
                  <a:pt x="5346000" y="0"/>
                </a:lnTo>
                <a:lnTo>
                  <a:pt x="5346000" y="7559675"/>
                </a:lnTo>
                <a:lnTo>
                  <a:pt x="2673010" y="7559675"/>
                </a:lnTo>
                <a:lnTo>
                  <a:pt x="2842292" y="7542610"/>
                </a:lnTo>
                <a:cubicBezTo>
                  <a:pt x="3225072" y="7464282"/>
                  <a:pt x="3513014" y="7125598"/>
                  <a:pt x="3513014" y="6719662"/>
                </a:cubicBezTo>
                <a:cubicBezTo>
                  <a:pt x="3513014" y="6255735"/>
                  <a:pt x="3136927" y="5879648"/>
                  <a:pt x="2673000" y="5879648"/>
                </a:cubicBezTo>
                <a:cubicBezTo>
                  <a:pt x="2209073" y="5879648"/>
                  <a:pt x="1832986" y="6255735"/>
                  <a:pt x="1832986" y="6719662"/>
                </a:cubicBezTo>
                <a:cubicBezTo>
                  <a:pt x="1832986" y="7125598"/>
                  <a:pt x="2120928" y="7464282"/>
                  <a:pt x="2503708" y="7542610"/>
                </a:cubicBezTo>
                <a:lnTo>
                  <a:pt x="2672990" y="7559675"/>
                </a:lnTo>
                <a:lnTo>
                  <a:pt x="0" y="755967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400" baseline="0"/>
            </a:lvl1pPr>
          </a:lstStyle>
          <a:p>
            <a:endParaRPr lang="nb-NO" dirty="0"/>
          </a:p>
        </p:txBody>
      </p:sp>
      <p:sp>
        <p:nvSpPr>
          <p:cNvPr id="25" name="Rektangel 24"/>
          <p:cNvSpPr/>
          <p:nvPr userDrawn="1"/>
        </p:nvSpPr>
        <p:spPr>
          <a:xfrm>
            <a:off x="0" y="5765074"/>
            <a:ext cx="5345868" cy="1794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6" name="Bild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62" y="6210129"/>
            <a:ext cx="1628775" cy="946546"/>
          </a:xfrm>
          <a:prstGeom prst="rect">
            <a:avLst/>
          </a:prstGeom>
        </p:spPr>
      </p:pic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3195" y="265490"/>
            <a:ext cx="2311945" cy="523409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91" y="6186075"/>
            <a:ext cx="1711557" cy="994654"/>
          </a:xfrm>
          <a:prstGeom prst="rect">
            <a:avLst/>
          </a:prstGeom>
        </p:spPr>
      </p:pic>
      <p:sp>
        <p:nvSpPr>
          <p:cNvPr id="5" name="TekstSylinder 4"/>
          <p:cNvSpPr txBox="1"/>
          <p:nvPr userDrawn="1"/>
        </p:nvSpPr>
        <p:spPr>
          <a:xfrm>
            <a:off x="10691813" y="3350095"/>
            <a:ext cx="28561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Legg til et bilde ved å trykke på</a:t>
            </a:r>
            <a:r>
              <a:rPr lang="nb-NO" sz="1200" b="1" baseline="0" dirty="0" smtClean="0">
                <a:solidFill>
                  <a:schemeClr val="bg1"/>
                </a:solidFill>
              </a:rPr>
              <a:t/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dirty="0" smtClean="0">
                <a:solidFill>
                  <a:schemeClr val="bg1"/>
                </a:solidFill>
              </a:rPr>
              <a:t>bildesymbolet</a:t>
            </a:r>
            <a:r>
              <a:rPr lang="nb-NO" sz="1200" b="1" baseline="0" dirty="0" smtClean="0">
                <a:solidFill>
                  <a:schemeClr val="bg1"/>
                </a:solidFill>
              </a:rPr>
              <a:t> </a:t>
            </a:r>
            <a:r>
              <a:rPr lang="nb-NO" sz="1200" b="1" dirty="0" smtClean="0">
                <a:solidFill>
                  <a:schemeClr val="bg1"/>
                </a:solidFill>
              </a:rPr>
              <a:t>i</a:t>
            </a:r>
            <a:r>
              <a:rPr lang="nb-NO" sz="1200" b="1" baseline="0" dirty="0" smtClean="0">
                <a:solidFill>
                  <a:schemeClr val="bg1"/>
                </a:solidFill>
              </a:rPr>
              <a:t> midten.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Juster utsnittet ved å </a:t>
            </a:r>
            <a:r>
              <a:rPr lang="nb-NO" sz="1200" b="0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0" baseline="0" dirty="0" smtClean="0">
                <a:solidFill>
                  <a:schemeClr val="bg1"/>
                </a:solidFill>
              </a:rPr>
              <a:t> og velg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«beskjær». Da kan du flytte på og forstørre</a:t>
            </a:r>
            <a:br>
              <a:rPr lang="nb-NO" sz="1200" b="0" baseline="0" dirty="0" smtClean="0">
                <a:solidFill>
                  <a:schemeClr val="bg1"/>
                </a:solidFill>
              </a:rPr>
            </a:br>
            <a:r>
              <a:rPr lang="nb-NO" sz="1200" b="0" baseline="0" dirty="0" smtClean="0">
                <a:solidFill>
                  <a:schemeClr val="bg1"/>
                </a:solidFill>
              </a:rPr>
              <a:t>bildet uten at «ramma» flytter seg.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Trykk på Escape-knappen for å avslutte.</a:t>
            </a:r>
            <a:endParaRPr lang="nb-NO" sz="1200" b="0" dirty="0">
              <a:solidFill>
                <a:schemeClr val="bg1"/>
              </a:solidFill>
            </a:endParaRPr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10691813" y="5256589"/>
            <a:ext cx="330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&lt;- 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5894157" y="4376736"/>
            <a:ext cx="4249424" cy="1169334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Legg til en overskrift på forsiden av brosjyren</a:t>
            </a:r>
            <a:endParaRPr lang="nb-NO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3926055" y="-461667"/>
            <a:ext cx="283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FORSIDE OG BAKSIDE</a:t>
            </a:r>
            <a:endParaRPr lang="nb-NO" sz="2400" dirty="0">
              <a:solidFill>
                <a:schemeClr val="bg1"/>
              </a:solidFill>
            </a:endParaRPr>
          </a:p>
        </p:txBody>
      </p:sp>
      <p:sp>
        <p:nvSpPr>
          <p:cNvPr id="12" name="Plassholder for bilde 3"/>
          <p:cNvSpPr>
            <a:spLocks noGrp="1"/>
          </p:cNvSpPr>
          <p:nvPr>
            <p:ph type="pic" sz="quarter" idx="20"/>
          </p:nvPr>
        </p:nvSpPr>
        <p:spPr>
          <a:xfrm>
            <a:off x="2804533" y="265489"/>
            <a:ext cx="2311945" cy="523409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398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s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4156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31" name="Plassholder for tekst 29"/>
          <p:cNvSpPr>
            <a:spLocks noGrp="1"/>
          </p:cNvSpPr>
          <p:nvPr>
            <p:ph type="body" sz="quarter" idx="14"/>
          </p:nvPr>
        </p:nvSpPr>
        <p:spPr>
          <a:xfrm>
            <a:off x="2771043" y="3467100"/>
            <a:ext cx="2311945" cy="3713628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Tx/>
              <a:buFont typeface="HK Grotesk" panose="00000500000000000000" pitchFamily="2" charset="0"/>
              <a:buNone/>
              <a:tabLst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540113" y="663388"/>
            <a:ext cx="4266919" cy="1084729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747838"/>
            <a:ext cx="4267200" cy="10222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nb-NO" dirty="0" smtClean="0"/>
              <a:t>Kort innledning som oppsummerer essensen med brosjyren.</a:t>
            </a:r>
            <a:endParaRPr lang="nb-NO" dirty="0"/>
          </a:p>
        </p:txBody>
      </p:sp>
      <p:sp>
        <p:nvSpPr>
          <p:cNvPr id="11" name="Plassholder for tekst 29"/>
          <p:cNvSpPr>
            <a:spLocks noGrp="1"/>
          </p:cNvSpPr>
          <p:nvPr>
            <p:ph type="body" sz="quarter" idx="17"/>
          </p:nvPr>
        </p:nvSpPr>
        <p:spPr>
          <a:xfrm>
            <a:off x="5615592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2" name="Plassholder for tekst 29"/>
          <p:cNvSpPr>
            <a:spLocks noGrp="1"/>
          </p:cNvSpPr>
          <p:nvPr>
            <p:ph type="body" sz="quarter" idx="18"/>
          </p:nvPr>
        </p:nvSpPr>
        <p:spPr>
          <a:xfrm>
            <a:off x="8122479" y="3467100"/>
            <a:ext cx="2311945" cy="3713628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Tx/>
              <a:buFont typeface="HK Grotesk" panose="00000500000000000000" pitchFamily="2" charset="0"/>
              <a:buNone/>
              <a:tabLst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bilde 2"/>
          <p:cNvSpPr>
            <a:spLocks noGrp="1"/>
          </p:cNvSpPr>
          <p:nvPr>
            <p:ph type="pic" sz="quarter" idx="19"/>
          </p:nvPr>
        </p:nvSpPr>
        <p:spPr>
          <a:xfrm>
            <a:off x="5345946" y="0"/>
            <a:ext cx="5345867" cy="31623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nb-NO" dirty="0"/>
          </a:p>
        </p:txBody>
      </p:sp>
      <p:sp>
        <p:nvSpPr>
          <p:cNvPr id="3" name="Rektangel 2"/>
          <p:cNvSpPr/>
          <p:nvPr userDrawn="1"/>
        </p:nvSpPr>
        <p:spPr>
          <a:xfrm>
            <a:off x="-2027419" y="252257"/>
            <a:ext cx="19512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  <a:p>
            <a:pPr>
              <a:lnSpc>
                <a:spcPct val="150000"/>
              </a:lnSpc>
            </a:pPr>
            <a:endParaRPr lang="nb-NO" sz="1200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Endre tekstfargen til hvit om det passer bedre til bakgrunnen.</a:t>
            </a:r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737446" y="-461665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INNSIDE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8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s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4156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31" name="Plassholder for tekst 29"/>
          <p:cNvSpPr>
            <a:spLocks noGrp="1"/>
          </p:cNvSpPr>
          <p:nvPr>
            <p:ph type="body" sz="quarter" idx="14"/>
          </p:nvPr>
        </p:nvSpPr>
        <p:spPr>
          <a:xfrm>
            <a:off x="2771043" y="3467100"/>
            <a:ext cx="2311945" cy="3713628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Tx/>
              <a:buFont typeface="HK Grotesk" panose="00000500000000000000" pitchFamily="2" charset="0"/>
              <a:buNone/>
              <a:tabLst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540113" y="663388"/>
            <a:ext cx="4266919" cy="1084729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747838"/>
            <a:ext cx="4267200" cy="10222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nb-NO" dirty="0" smtClean="0"/>
              <a:t>Kort innledning som oppsummerer essensen med brosjyren.</a:t>
            </a:r>
            <a:endParaRPr lang="nb-NO" dirty="0"/>
          </a:p>
        </p:txBody>
      </p:sp>
      <p:sp>
        <p:nvSpPr>
          <p:cNvPr id="10" name="Plassholder for bilde 2"/>
          <p:cNvSpPr>
            <a:spLocks noGrp="1"/>
          </p:cNvSpPr>
          <p:nvPr>
            <p:ph type="pic" sz="quarter" idx="19"/>
          </p:nvPr>
        </p:nvSpPr>
        <p:spPr>
          <a:xfrm>
            <a:off x="5345946" y="-1"/>
            <a:ext cx="5345867" cy="755967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nb-NO" dirty="0"/>
          </a:p>
        </p:txBody>
      </p:sp>
      <p:sp>
        <p:nvSpPr>
          <p:cNvPr id="3" name="Rektangel 2"/>
          <p:cNvSpPr/>
          <p:nvPr userDrawn="1"/>
        </p:nvSpPr>
        <p:spPr>
          <a:xfrm>
            <a:off x="-2027419" y="252257"/>
            <a:ext cx="19512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  <a:p>
            <a:pPr>
              <a:lnSpc>
                <a:spcPct val="150000"/>
              </a:lnSpc>
            </a:pPr>
            <a:endParaRPr lang="nb-NO" sz="1200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Endre tekstfargen til hvit om det passer bedre til bakgrunnen.</a:t>
            </a:r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737446" y="-461665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INNSIDE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82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s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4156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540113" y="663388"/>
            <a:ext cx="4266919" cy="1084729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747838"/>
            <a:ext cx="4267200" cy="10222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nb-NO" dirty="0" smtClean="0"/>
              <a:t>Kort innledning som oppsummerer essensen med brosjyren.</a:t>
            </a:r>
            <a:endParaRPr lang="nb-NO" dirty="0"/>
          </a:p>
        </p:txBody>
      </p:sp>
      <p:sp>
        <p:nvSpPr>
          <p:cNvPr id="11" name="Plassholder for tekst 29"/>
          <p:cNvSpPr>
            <a:spLocks noGrp="1"/>
          </p:cNvSpPr>
          <p:nvPr>
            <p:ph type="body" sz="quarter" idx="17"/>
          </p:nvPr>
        </p:nvSpPr>
        <p:spPr>
          <a:xfrm>
            <a:off x="5615592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2" name="Plassholder for tekst 29"/>
          <p:cNvSpPr>
            <a:spLocks noGrp="1"/>
          </p:cNvSpPr>
          <p:nvPr>
            <p:ph type="body" sz="quarter" idx="18"/>
          </p:nvPr>
        </p:nvSpPr>
        <p:spPr>
          <a:xfrm>
            <a:off x="8122479" y="3467100"/>
            <a:ext cx="2311945" cy="3713628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Tx/>
              <a:buFont typeface="HK Grotesk" panose="00000500000000000000" pitchFamily="2" charset="0"/>
              <a:buNone/>
              <a:tabLst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bilde 2"/>
          <p:cNvSpPr>
            <a:spLocks noGrp="1"/>
          </p:cNvSpPr>
          <p:nvPr>
            <p:ph type="pic" sz="quarter" idx="19"/>
          </p:nvPr>
        </p:nvSpPr>
        <p:spPr>
          <a:xfrm>
            <a:off x="5345946" y="0"/>
            <a:ext cx="5345867" cy="31623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nb-NO" dirty="0"/>
          </a:p>
        </p:txBody>
      </p:sp>
      <p:sp>
        <p:nvSpPr>
          <p:cNvPr id="3" name="Rektangel 2"/>
          <p:cNvSpPr/>
          <p:nvPr userDrawn="1"/>
        </p:nvSpPr>
        <p:spPr>
          <a:xfrm>
            <a:off x="-2027419" y="252257"/>
            <a:ext cx="19512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  <a:p>
            <a:pPr>
              <a:lnSpc>
                <a:spcPct val="150000"/>
              </a:lnSpc>
            </a:pPr>
            <a:endParaRPr lang="nb-NO" sz="1200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Endre tekstfargen til hvit om det passer bedre til bakgrunnen.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20"/>
          </p:nvPr>
        </p:nvSpPr>
        <p:spPr>
          <a:xfrm>
            <a:off x="2771043" y="3467565"/>
            <a:ext cx="2311945" cy="3713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737446" y="-461665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INNSIDE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s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ssholder for tekst 29"/>
          <p:cNvSpPr>
            <a:spLocks noGrp="1"/>
          </p:cNvSpPr>
          <p:nvPr>
            <p:ph type="body" sz="quarter" idx="13"/>
          </p:nvPr>
        </p:nvSpPr>
        <p:spPr>
          <a:xfrm>
            <a:off x="264156" y="3467100"/>
            <a:ext cx="2311945" cy="3713629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540113" y="663388"/>
            <a:ext cx="4266919" cy="1084729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747838"/>
            <a:ext cx="4267200" cy="10222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nb-NO" dirty="0" smtClean="0"/>
              <a:t>Kort innledning som oppsummerer essensen med brosjyren.</a:t>
            </a:r>
            <a:endParaRPr lang="nb-NO" dirty="0"/>
          </a:p>
        </p:txBody>
      </p:sp>
      <p:sp>
        <p:nvSpPr>
          <p:cNvPr id="11" name="Plassholder for tekst 29"/>
          <p:cNvSpPr>
            <a:spLocks noGrp="1"/>
          </p:cNvSpPr>
          <p:nvPr>
            <p:ph type="body" sz="quarter" idx="17"/>
          </p:nvPr>
        </p:nvSpPr>
        <p:spPr>
          <a:xfrm>
            <a:off x="5615592" y="663388"/>
            <a:ext cx="2311945" cy="6517341"/>
          </a:xfrm>
        </p:spPr>
        <p:txBody>
          <a:bodyPr>
            <a:normAutofit/>
          </a:bodyPr>
          <a:lstStyle>
            <a:lvl1pPr marL="0" indent="0">
              <a:buFont typeface="HK Grotesk" panose="00000500000000000000" pitchFamily="2" charset="0"/>
              <a:buNone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12" name="Plassholder for tekst 29"/>
          <p:cNvSpPr>
            <a:spLocks noGrp="1"/>
          </p:cNvSpPr>
          <p:nvPr>
            <p:ph type="body" sz="quarter" idx="18"/>
          </p:nvPr>
        </p:nvSpPr>
        <p:spPr>
          <a:xfrm>
            <a:off x="8122479" y="3114579"/>
            <a:ext cx="2311945" cy="4066149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Tx/>
              <a:buFont typeface="HK Grotesk" panose="00000500000000000000" pitchFamily="2" charset="0"/>
              <a:buNone/>
              <a:tabLst/>
              <a:defRPr sz="1100" baseline="0"/>
            </a:lvl1pPr>
          </a:lstStyle>
          <a:p>
            <a:pPr lvl="0"/>
            <a:endParaRPr lang="nb-NO" dirty="0"/>
          </a:p>
        </p:txBody>
      </p:sp>
      <p:sp>
        <p:nvSpPr>
          <p:cNvPr id="3" name="Rektangel 2"/>
          <p:cNvSpPr/>
          <p:nvPr userDrawn="1"/>
        </p:nvSpPr>
        <p:spPr>
          <a:xfrm>
            <a:off x="-2027419" y="252257"/>
            <a:ext cx="19512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 smtClean="0">
                <a:solidFill>
                  <a:schemeClr val="bg1"/>
                </a:solidFill>
              </a:rPr>
              <a:t>Du kan endre fargen på boksen</a:t>
            </a:r>
            <a:r>
              <a:rPr lang="nb-NO" sz="1200" b="1" baseline="0" dirty="0" smtClean="0">
                <a:solidFill>
                  <a:schemeClr val="bg1"/>
                </a:solidFill>
              </a:rPr>
              <a:t> bak teksten</a:t>
            </a:r>
            <a:br>
              <a:rPr lang="nb-NO" sz="1200" b="1" baseline="0" dirty="0" smtClean="0">
                <a:solidFill>
                  <a:schemeClr val="bg1"/>
                </a:solidFill>
              </a:rPr>
            </a:br>
            <a:r>
              <a:rPr lang="nb-NO" sz="1200" b="1" baseline="0" dirty="0" smtClean="0">
                <a:solidFill>
                  <a:schemeClr val="bg1"/>
                </a:solidFill>
              </a:rPr>
              <a:t>ved å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høyreklikke</a:t>
            </a:r>
            <a:r>
              <a:rPr lang="nb-NO" sz="1200" b="1" baseline="0" dirty="0" smtClean="0">
                <a:solidFill>
                  <a:schemeClr val="bg1"/>
                </a:solidFill>
              </a:rPr>
              <a:t> på den og velge </a:t>
            </a:r>
            <a:r>
              <a:rPr lang="nb-NO" sz="1200" b="1" baseline="0" dirty="0" err="1" smtClean="0">
                <a:solidFill>
                  <a:schemeClr val="bg1"/>
                </a:solidFill>
              </a:rPr>
              <a:t>fyllfarge</a:t>
            </a:r>
            <a:r>
              <a:rPr lang="nb-NO" sz="1200" b="1" baseline="0" dirty="0" smtClean="0">
                <a:solidFill>
                  <a:schemeClr val="bg1"/>
                </a:solidFill>
              </a:rPr>
              <a:t> -&gt;</a:t>
            </a: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Velg mellom fargene som dukker opp som forslag.</a:t>
            </a:r>
          </a:p>
          <a:p>
            <a:pPr>
              <a:lnSpc>
                <a:spcPct val="150000"/>
              </a:lnSpc>
            </a:pPr>
            <a:endParaRPr lang="nb-NO" sz="1200" b="0" baseline="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nb-NO" sz="1200" b="0" baseline="0" dirty="0" smtClean="0">
                <a:solidFill>
                  <a:schemeClr val="bg1"/>
                </a:solidFill>
              </a:rPr>
              <a:t>Endre tekstfargen til hvit om det passer bedre til bakgrunnen.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20"/>
          </p:nvPr>
        </p:nvSpPr>
        <p:spPr>
          <a:xfrm>
            <a:off x="2771043" y="3467565"/>
            <a:ext cx="2311945" cy="3713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737446" y="-461665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INNSIDE</a:t>
            </a:r>
            <a:endParaRPr lang="nb-NO" sz="2400" dirty="0">
              <a:solidFill>
                <a:schemeClr val="bg1"/>
              </a:solidFill>
            </a:endParaRPr>
          </a:p>
        </p:txBody>
      </p:sp>
      <p:sp>
        <p:nvSpPr>
          <p:cNvPr id="14" name="Plassholder for bilde 3"/>
          <p:cNvSpPr>
            <a:spLocks noGrp="1"/>
          </p:cNvSpPr>
          <p:nvPr>
            <p:ph type="pic" sz="quarter" idx="21"/>
          </p:nvPr>
        </p:nvSpPr>
        <p:spPr>
          <a:xfrm>
            <a:off x="8124671" y="663388"/>
            <a:ext cx="2311945" cy="23560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323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Rediger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FD6A-5A96-4EC1-85B6-E66446503872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C6CE-02E9-4DBD-85A0-26E584F81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996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2" r:id="rId4"/>
    <p:sldLayoutId id="2147483663" r:id="rId5"/>
    <p:sldLayoutId id="2147483664" r:id="rId6"/>
    <p:sldLayoutId id="2147483667" r:id="rId7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Clr>
          <a:schemeClr val="accent1"/>
        </a:buClr>
        <a:buFont typeface="HK Grotesk" panose="00000500000000000000" pitchFamily="2" charset="0"/>
        <a:buChar char="‣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HK Grotesk" panose="00000500000000000000" pitchFamily="2" charset="0"/>
        <a:buChar char="‣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HK Grotesk" panose="00000500000000000000" pitchFamily="2" charset="0"/>
        <a:buChar char="‣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HK Grotesk" panose="00000500000000000000" pitchFamily="2" charset="0"/>
        <a:buChar char="‣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HK Grotesk" panose="00000500000000000000" pitchFamily="2" charset="0"/>
        <a:buChar char="‣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ssholder for bilde 2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Rektangel 14"/>
          <p:cNvSpPr/>
          <p:nvPr/>
        </p:nvSpPr>
        <p:spPr>
          <a:xfrm>
            <a:off x="5789926" y="4248150"/>
            <a:ext cx="4457886" cy="142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Plassholder for tekst 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tekst 23"/>
          <p:cNvSpPr>
            <a:spLocks noGrp="1"/>
          </p:cNvSpPr>
          <p:nvPr>
            <p:ph type="body" sz="quarter" idx="13"/>
          </p:nvPr>
        </p:nvSpPr>
        <p:spPr/>
        <p:txBody>
          <a:bodyPr anchor="ctr"/>
          <a:lstStyle/>
          <a:p>
            <a:endParaRPr lang="nb-NO" dirty="0"/>
          </a:p>
        </p:txBody>
      </p:sp>
      <p:sp>
        <p:nvSpPr>
          <p:cNvPr id="25" name="Plassholder for bilde 2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6" name="Plassholder for tekst 25"/>
          <p:cNvSpPr>
            <a:spLocks noGrp="1"/>
          </p:cNvSpPr>
          <p:nvPr>
            <p:ph type="body" sz="quarter" idx="16"/>
          </p:nvPr>
        </p:nvSpPr>
        <p:spPr/>
        <p:txBody>
          <a:bodyPr anchor="ctr"/>
          <a:lstStyle/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182540" y="6380005"/>
            <a:ext cx="2899954" cy="553998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r>
              <a:rPr lang="nb-NO" sz="1000" b="1" dirty="0" smtClean="0">
                <a:solidFill>
                  <a:schemeClr val="bg1"/>
                </a:solidFill>
              </a:rPr>
              <a:t>Besøksadresse: </a:t>
            </a:r>
            <a:r>
              <a:rPr lang="nb-NO" sz="1000" dirty="0" err="1" smtClean="0">
                <a:solidFill>
                  <a:schemeClr val="bg1"/>
                </a:solidFill>
              </a:rPr>
              <a:t>Kauffelds</a:t>
            </a:r>
            <a:r>
              <a:rPr lang="nb-NO" sz="1000" dirty="0" smtClean="0">
                <a:solidFill>
                  <a:schemeClr val="bg1"/>
                </a:solidFill>
              </a:rPr>
              <a:t> plass 1, 2815 Gjøvik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Telefon: </a:t>
            </a:r>
            <a:r>
              <a:rPr lang="nb-NO" sz="1000" dirty="0" smtClean="0">
                <a:solidFill>
                  <a:schemeClr val="bg1"/>
                </a:solidFill>
              </a:rPr>
              <a:t>61 18 95 00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Hjemmeside: </a:t>
            </a:r>
            <a:r>
              <a:rPr lang="nb-NO" sz="1000" dirty="0" smtClean="0">
                <a:solidFill>
                  <a:schemeClr val="bg1"/>
                </a:solidFill>
              </a:rPr>
              <a:t>www.gjovik.kommune.no</a:t>
            </a:r>
          </a:p>
        </p:txBody>
      </p:sp>
    </p:spTree>
    <p:extLst>
      <p:ext uri="{BB962C8B-B14F-4D97-AF65-F5344CB8AC3E}">
        <p14:creationId xmlns:p14="http://schemas.microsoft.com/office/powerpoint/2010/main" val="321097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Rektangel 14"/>
          <p:cNvSpPr/>
          <p:nvPr/>
        </p:nvSpPr>
        <p:spPr>
          <a:xfrm>
            <a:off x="5789926" y="4248150"/>
            <a:ext cx="4457886" cy="142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2182540" y="6380005"/>
            <a:ext cx="2899954" cy="553998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r>
              <a:rPr lang="nb-NO" sz="1000" b="1" dirty="0" smtClean="0">
                <a:solidFill>
                  <a:schemeClr val="bg1"/>
                </a:solidFill>
              </a:rPr>
              <a:t>Besøksadresse: </a:t>
            </a:r>
            <a:r>
              <a:rPr lang="nb-NO" sz="1000" dirty="0" err="1" smtClean="0">
                <a:solidFill>
                  <a:schemeClr val="bg1"/>
                </a:solidFill>
              </a:rPr>
              <a:t>Kauffelds</a:t>
            </a:r>
            <a:r>
              <a:rPr lang="nb-NO" sz="1000" dirty="0" smtClean="0">
                <a:solidFill>
                  <a:schemeClr val="bg1"/>
                </a:solidFill>
              </a:rPr>
              <a:t> plass 1, 2815 Gjøvik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Telefon: </a:t>
            </a:r>
            <a:r>
              <a:rPr lang="nb-NO" sz="1000" dirty="0" smtClean="0">
                <a:solidFill>
                  <a:schemeClr val="bg1"/>
                </a:solidFill>
              </a:rPr>
              <a:t>61 18 95 00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Hjemmeside: </a:t>
            </a:r>
            <a:r>
              <a:rPr lang="nb-NO" sz="1000" dirty="0" smtClean="0">
                <a:solidFill>
                  <a:schemeClr val="bg1"/>
                </a:solidFill>
              </a:rPr>
              <a:t>www.gjovik.kommune.no</a:t>
            </a:r>
          </a:p>
        </p:txBody>
      </p:sp>
    </p:spTree>
    <p:extLst>
      <p:ext uri="{BB962C8B-B14F-4D97-AF65-F5344CB8AC3E}">
        <p14:creationId xmlns:p14="http://schemas.microsoft.com/office/powerpoint/2010/main" val="411906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Rektangel 14"/>
          <p:cNvSpPr/>
          <p:nvPr/>
        </p:nvSpPr>
        <p:spPr>
          <a:xfrm>
            <a:off x="5789926" y="4248150"/>
            <a:ext cx="4457886" cy="142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7" name="TekstSylinder 6"/>
          <p:cNvSpPr txBox="1"/>
          <p:nvPr/>
        </p:nvSpPr>
        <p:spPr>
          <a:xfrm>
            <a:off x="2182540" y="6380005"/>
            <a:ext cx="2899954" cy="553998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r>
              <a:rPr lang="nb-NO" sz="1000" b="1" dirty="0" smtClean="0">
                <a:solidFill>
                  <a:schemeClr val="bg1"/>
                </a:solidFill>
              </a:rPr>
              <a:t>Besøksadresse: </a:t>
            </a:r>
            <a:r>
              <a:rPr lang="nb-NO" sz="1000" dirty="0" err="1" smtClean="0">
                <a:solidFill>
                  <a:schemeClr val="bg1"/>
                </a:solidFill>
              </a:rPr>
              <a:t>Kauffelds</a:t>
            </a:r>
            <a:r>
              <a:rPr lang="nb-NO" sz="1000" dirty="0" smtClean="0">
                <a:solidFill>
                  <a:schemeClr val="bg1"/>
                </a:solidFill>
              </a:rPr>
              <a:t> plass 1, 2815 Gjøvik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Telefon: </a:t>
            </a:r>
            <a:r>
              <a:rPr lang="nb-NO" sz="1000" dirty="0" smtClean="0">
                <a:solidFill>
                  <a:schemeClr val="bg1"/>
                </a:solidFill>
              </a:rPr>
              <a:t>61 18 95 00</a:t>
            </a:r>
          </a:p>
          <a:p>
            <a:r>
              <a:rPr lang="nb-NO" sz="1000" b="1" dirty="0" smtClean="0">
                <a:solidFill>
                  <a:schemeClr val="bg1"/>
                </a:solidFill>
              </a:rPr>
              <a:t>Hjemmeside: </a:t>
            </a:r>
            <a:r>
              <a:rPr lang="nb-NO" sz="1000" dirty="0" smtClean="0">
                <a:solidFill>
                  <a:schemeClr val="bg1"/>
                </a:solidFill>
              </a:rPr>
              <a:t>www.gjovik.kommune.no</a:t>
            </a:r>
          </a:p>
        </p:txBody>
      </p:sp>
    </p:spTree>
    <p:extLst>
      <p:ext uri="{BB962C8B-B14F-4D97-AF65-F5344CB8AC3E}">
        <p14:creationId xmlns:p14="http://schemas.microsoft.com/office/powerpoint/2010/main" val="341135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5345945" cy="316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22" name="Plassholder for tekst 2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23" name="Plassholder for bilde 22"/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222502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5345945" cy="316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bilde 18"/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233885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5345945" cy="3162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20" name="Plassholder for bilde 19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1" name="Plassholder for bilde 20"/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251478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5345945" cy="3162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Plassholder for tekst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24" name="Plassholder for tekst 2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26" name="Plassholder for tekst 2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nb-NO" dirty="0"/>
          </a:p>
        </p:txBody>
      </p:sp>
      <p:sp>
        <p:nvSpPr>
          <p:cNvPr id="27" name="Plassholder for tekst 2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28" name="Plassholder for bilde 27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9" name="Plassholder for bilde 28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197809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jøvik kommune fargepalett">
      <a:dk1>
        <a:srgbClr val="223442"/>
      </a:dk1>
      <a:lt1>
        <a:srgbClr val="FFFFFF"/>
      </a:lt1>
      <a:dk2>
        <a:srgbClr val="223442"/>
      </a:dk2>
      <a:lt2>
        <a:srgbClr val="F5EEDD"/>
      </a:lt2>
      <a:accent1>
        <a:srgbClr val="007AC1"/>
      </a:accent1>
      <a:accent2>
        <a:srgbClr val="FF853E"/>
      </a:accent2>
      <a:accent3>
        <a:srgbClr val="1C4892"/>
      </a:accent3>
      <a:accent4>
        <a:srgbClr val="CEE3F4"/>
      </a:accent4>
      <a:accent5>
        <a:srgbClr val="F5EEDD"/>
      </a:accent5>
      <a:accent6>
        <a:srgbClr val="007AC1"/>
      </a:accent6>
      <a:hlink>
        <a:srgbClr val="007AC1"/>
      </a:hlink>
      <a:folHlink>
        <a:srgbClr val="FF853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51</Words>
  <Application>Microsoft Office PowerPoint</Application>
  <PresentationFormat>Egendefinert</PresentationFormat>
  <Paragraphs>9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HK Grotesk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Gjovik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Rostad</dc:creator>
  <cp:lastModifiedBy>Alexander Rostad</cp:lastModifiedBy>
  <cp:revision>77</cp:revision>
  <dcterms:created xsi:type="dcterms:W3CDTF">2021-10-29T07:09:21Z</dcterms:created>
  <dcterms:modified xsi:type="dcterms:W3CDTF">2021-11-03T14:22:24Z</dcterms:modified>
</cp:coreProperties>
</file>