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3442"/>
    <a:srgbClr val="E52B77"/>
    <a:srgbClr val="0079C1"/>
    <a:srgbClr val="6A6A6A"/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5EE114-5C48-0BB0-DF9B-CF996BCDAA7E}" v="23" dt="2021-02-09T08:06:35.982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emastil 1 – uthevin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ddels stil 2 – uthev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ddels stil 2 – uthev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ddels stil 2 – uthevin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iddels stil 2 –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iddels stil 2 – uthev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Lys stil 2 – utheving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0" autoAdjust="0"/>
    <p:restoredTop sz="90805" autoAdjust="0"/>
  </p:normalViewPr>
  <p:slideViewPr>
    <p:cSldViewPr snapToGrid="0">
      <p:cViewPr varScale="1">
        <p:scale>
          <a:sx n="78" d="100"/>
          <a:sy n="78" d="100"/>
        </p:scale>
        <p:origin x="293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1" d="100"/>
          <a:sy n="101" d="100"/>
        </p:scale>
        <p:origin x="256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26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er Rostad" userId="S::alexander.rostad@gjovik.kommune.no::c1f450e0-f0a2-478d-b9f1-2bc8cf8af5e9" providerId="AD" clId="Web-{D95EE114-5C48-0BB0-DF9B-CF996BCDAA7E}"/>
    <pc:docChg chg="addSld modSld">
      <pc:chgData name="Alexander Rostad" userId="S::alexander.rostad@gjovik.kommune.no::c1f450e0-f0a2-478d-b9f1-2bc8cf8af5e9" providerId="AD" clId="Web-{D95EE114-5C48-0BB0-DF9B-CF996BCDAA7E}" dt="2021-02-09T08:06:33.919" v="11"/>
      <pc:docMkLst>
        <pc:docMk/>
      </pc:docMkLst>
      <pc:sldChg chg="addSp delSp modSp new mod setBg">
        <pc:chgData name="Alexander Rostad" userId="S::alexander.rostad@gjovik.kommune.no::c1f450e0-f0a2-478d-b9f1-2bc8cf8af5e9" providerId="AD" clId="Web-{D95EE114-5C48-0BB0-DF9B-CF996BCDAA7E}" dt="2021-02-09T08:06:33.919" v="11"/>
        <pc:sldMkLst>
          <pc:docMk/>
          <pc:sldMk cId="2358849588" sldId="281"/>
        </pc:sldMkLst>
        <pc:spChg chg="del">
          <ac:chgData name="Alexander Rostad" userId="S::alexander.rostad@gjovik.kommune.no::c1f450e0-f0a2-478d-b9f1-2bc8cf8af5e9" providerId="AD" clId="Web-{D95EE114-5C48-0BB0-DF9B-CF996BCDAA7E}" dt="2021-02-09T08:05:57.481" v="1"/>
          <ac:spMkLst>
            <pc:docMk/>
            <pc:sldMk cId="2358849588" sldId="281"/>
            <ac:spMk id="2" creationId="{49D01E5D-25A0-42F0-8A3E-E66AE8777571}"/>
          </ac:spMkLst>
        </pc:spChg>
        <pc:spChg chg="mod">
          <ac:chgData name="Alexander Rostad" userId="S::alexander.rostad@gjovik.kommune.no::c1f450e0-f0a2-478d-b9f1-2bc8cf8af5e9" providerId="AD" clId="Web-{D95EE114-5C48-0BB0-DF9B-CF996BCDAA7E}" dt="2021-02-09T08:06:22.231" v="10" actId="20577"/>
          <ac:spMkLst>
            <pc:docMk/>
            <pc:sldMk cId="2358849588" sldId="281"/>
            <ac:spMk id="3" creationId="{870E278C-1800-4436-AF79-BA49C492112E}"/>
          </ac:spMkLst>
        </pc:spChg>
        <pc:spChg chg="del mod">
          <ac:chgData name="Alexander Rostad" userId="S::alexander.rostad@gjovik.kommune.no::c1f450e0-f0a2-478d-b9f1-2bc8cf8af5e9" providerId="AD" clId="Web-{D95EE114-5C48-0BB0-DF9B-CF996BCDAA7E}" dt="2021-02-09T08:06:33.919" v="11"/>
          <ac:spMkLst>
            <pc:docMk/>
            <pc:sldMk cId="2358849588" sldId="281"/>
            <ac:spMk id="4" creationId="{A0A6B58D-F5DE-47E5-AE1B-A81D615B73AE}"/>
          </ac:spMkLst>
        </pc:spChg>
        <pc:spChg chg="add">
          <ac:chgData name="Alexander Rostad" userId="S::alexander.rostad@gjovik.kommune.no::c1f450e0-f0a2-478d-b9f1-2bc8cf8af5e9" providerId="AD" clId="Web-{D95EE114-5C48-0BB0-DF9B-CF996BCDAA7E}" dt="2021-02-09T08:05:57.481" v="1"/>
          <ac:spMkLst>
            <pc:docMk/>
            <pc:sldMk cId="2358849588" sldId="281"/>
            <ac:spMk id="9" creationId="{09588DA8-065E-4F6F-8EFD-43104AB2E0CF}"/>
          </ac:spMkLst>
        </pc:spChg>
        <pc:spChg chg="add">
          <ac:chgData name="Alexander Rostad" userId="S::alexander.rostad@gjovik.kommune.no::c1f450e0-f0a2-478d-b9f1-2bc8cf8af5e9" providerId="AD" clId="Web-{D95EE114-5C48-0BB0-DF9B-CF996BCDAA7E}" dt="2021-02-09T08:05:57.481" v="1"/>
          <ac:spMkLst>
            <pc:docMk/>
            <pc:sldMk cId="2358849588" sldId="281"/>
            <ac:spMk id="11" creationId="{C4285719-470E-454C-AF62-8323075F1F5B}"/>
          </ac:spMkLst>
        </pc:spChg>
        <pc:spChg chg="add">
          <ac:chgData name="Alexander Rostad" userId="S::alexander.rostad@gjovik.kommune.no::c1f450e0-f0a2-478d-b9f1-2bc8cf8af5e9" providerId="AD" clId="Web-{D95EE114-5C48-0BB0-DF9B-CF996BCDAA7E}" dt="2021-02-09T08:05:57.481" v="1"/>
          <ac:spMkLst>
            <pc:docMk/>
            <pc:sldMk cId="2358849588" sldId="281"/>
            <ac:spMk id="13" creationId="{CD9FE4EF-C4D8-49A0-B2FF-81D8DB7D8A24}"/>
          </ac:spMkLst>
        </pc:spChg>
        <pc:spChg chg="add">
          <ac:chgData name="Alexander Rostad" userId="S::alexander.rostad@gjovik.kommune.no::c1f450e0-f0a2-478d-b9f1-2bc8cf8af5e9" providerId="AD" clId="Web-{D95EE114-5C48-0BB0-DF9B-CF996BCDAA7E}" dt="2021-02-09T08:05:57.481" v="1"/>
          <ac:spMkLst>
            <pc:docMk/>
            <pc:sldMk cId="2358849588" sldId="281"/>
            <ac:spMk id="15" creationId="{4300840D-0A0B-4512-BACA-B439D5B9C57C}"/>
          </ac:spMkLst>
        </pc:spChg>
        <pc:spChg chg="add">
          <ac:chgData name="Alexander Rostad" userId="S::alexander.rostad@gjovik.kommune.no::c1f450e0-f0a2-478d-b9f1-2bc8cf8af5e9" providerId="AD" clId="Web-{D95EE114-5C48-0BB0-DF9B-CF996BCDAA7E}" dt="2021-02-09T08:05:57.481" v="1"/>
          <ac:spMkLst>
            <pc:docMk/>
            <pc:sldMk cId="2358849588" sldId="281"/>
            <ac:spMk id="17" creationId="{D2B78728-A580-49A7-84F9-6EF6F583ADE0}"/>
          </ac:spMkLst>
        </pc:spChg>
        <pc:spChg chg="add">
          <ac:chgData name="Alexander Rostad" userId="S::alexander.rostad@gjovik.kommune.no::c1f450e0-f0a2-478d-b9f1-2bc8cf8af5e9" providerId="AD" clId="Web-{D95EE114-5C48-0BB0-DF9B-CF996BCDAA7E}" dt="2021-02-09T08:05:57.481" v="1"/>
          <ac:spMkLst>
            <pc:docMk/>
            <pc:sldMk cId="2358849588" sldId="281"/>
            <ac:spMk id="19" creationId="{38FAA1A1-D861-433F-88FA-1E9D6FD31D11}"/>
          </ac:spMkLst>
        </pc:spChg>
        <pc:spChg chg="add">
          <ac:chgData name="Alexander Rostad" userId="S::alexander.rostad@gjovik.kommune.no::c1f450e0-f0a2-478d-b9f1-2bc8cf8af5e9" providerId="AD" clId="Web-{D95EE114-5C48-0BB0-DF9B-CF996BCDAA7E}" dt="2021-02-09T08:05:57.481" v="1"/>
          <ac:spMkLst>
            <pc:docMk/>
            <pc:sldMk cId="2358849588" sldId="281"/>
            <ac:spMk id="21" creationId="{8D71EDA1-87BF-4D5D-AB79-F346FD19278A}"/>
          </ac:spMkLst>
        </pc:spChg>
        <pc:picChg chg="add mod ord">
          <ac:chgData name="Alexander Rostad" userId="S::alexander.rostad@gjovik.kommune.no::c1f450e0-f0a2-478d-b9f1-2bc8cf8af5e9" providerId="AD" clId="Web-{D95EE114-5C48-0BB0-DF9B-CF996BCDAA7E}" dt="2021-02-09T08:06:33.919" v="11"/>
          <ac:picMkLst>
            <pc:docMk/>
            <pc:sldMk cId="2358849588" sldId="281"/>
            <ac:picMk id="5" creationId="{014B493B-82DA-40D1-AEDF-76E7373DF1EC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98A01-540C-422A-87E2-1DE281B9FC3B}" type="datetimeFigureOut">
              <a:rPr lang="nb-NO" smtClean="0"/>
              <a:t>10.06.2022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F4C2E-7BAF-457B-B7C9-B97829607EA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6269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BE1CF2-588D-4957-89AC-3BD57A3FA918}" type="datetimeFigureOut">
              <a:rPr lang="nb-NO" smtClean="0"/>
              <a:t>10.06.2022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D0932-2F15-4A3E-80C5-199FB355A5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0401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bilder + tekstfelt + pr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ktangel 17"/>
          <p:cNvSpPr/>
          <p:nvPr userDrawn="1"/>
        </p:nvSpPr>
        <p:spPr>
          <a:xfrm>
            <a:off x="7753144" y="1390807"/>
            <a:ext cx="5172634" cy="3144644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3" name="Rektangel 32"/>
          <p:cNvSpPr/>
          <p:nvPr userDrawn="1"/>
        </p:nvSpPr>
        <p:spPr>
          <a:xfrm>
            <a:off x="-166" y="0"/>
            <a:ext cx="3780003" cy="534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07386" y="231823"/>
            <a:ext cx="2964898" cy="23699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>
              <a:lnSpc>
                <a:spcPct val="100000"/>
              </a:lnSpc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Legg til en overskrift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idx="1" hasCustomPrompt="1"/>
          </p:nvPr>
        </p:nvSpPr>
        <p:spPr>
          <a:xfrm>
            <a:off x="407386" y="5664898"/>
            <a:ext cx="3050786" cy="4820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 smtClean="0"/>
              <a:t>Legg </a:t>
            </a:r>
            <a:r>
              <a:rPr lang="en-US" dirty="0" err="1" smtClean="0"/>
              <a:t>til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kort</a:t>
            </a:r>
            <a:r>
              <a:rPr lang="en-US" dirty="0" smtClean="0"/>
              <a:t> </a:t>
            </a:r>
            <a:r>
              <a:rPr lang="en-US" dirty="0" err="1" smtClean="0"/>
              <a:t>tekst</a:t>
            </a:r>
            <a:r>
              <a:rPr lang="en-US" dirty="0" smtClean="0"/>
              <a:t> om </a:t>
            </a:r>
            <a:r>
              <a:rPr lang="en-US" dirty="0" err="1" smtClean="0"/>
              <a:t>arrangementet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07386" y="2797617"/>
            <a:ext cx="2964898" cy="2352537"/>
          </a:xfrm>
          <a:prstGeom prst="rect">
            <a:avLst/>
          </a:prstGeom>
        </p:spPr>
        <p:txBody>
          <a:bodyPr anchor="t"/>
          <a:lstStyle>
            <a:lvl1pPr algn="l">
              <a:lnSpc>
                <a:spcPct val="100000"/>
              </a:lnSpc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smtClean="0"/>
              <a:t>Legg til kort informasjon om tid og sted</a:t>
            </a:r>
          </a:p>
        </p:txBody>
      </p:sp>
      <p:sp>
        <p:nvSpPr>
          <p:cNvPr id="11" name="TekstSylinder 10"/>
          <p:cNvSpPr txBox="1"/>
          <p:nvPr userDrawn="1"/>
        </p:nvSpPr>
        <p:spPr>
          <a:xfrm>
            <a:off x="7941657" y="1878216"/>
            <a:ext cx="4795608" cy="2169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 b="1" dirty="0" smtClean="0">
                <a:solidFill>
                  <a:schemeClr val="bg1"/>
                </a:solidFill>
              </a:rPr>
              <a:t>&lt;-</a:t>
            </a:r>
            <a:r>
              <a:rPr lang="nb-NO" b="1" baseline="0" dirty="0" smtClean="0">
                <a:solidFill>
                  <a:schemeClr val="bg1"/>
                </a:solidFill>
              </a:rPr>
              <a:t> </a:t>
            </a:r>
            <a:r>
              <a:rPr lang="nb-NO" b="1" dirty="0" smtClean="0">
                <a:solidFill>
                  <a:schemeClr val="bg1"/>
                </a:solidFill>
              </a:rPr>
              <a:t>Legg til et bilde ved å trykke på</a:t>
            </a:r>
            <a:r>
              <a:rPr lang="nb-NO" b="1" baseline="0" dirty="0" smtClean="0">
                <a:solidFill>
                  <a:schemeClr val="bg1"/>
                </a:solidFill>
              </a:rPr>
              <a:t> b</a:t>
            </a:r>
            <a:r>
              <a:rPr lang="nb-NO" b="1" dirty="0" smtClean="0">
                <a:solidFill>
                  <a:schemeClr val="bg1"/>
                </a:solidFill>
              </a:rPr>
              <a:t>ildesymbolet</a:t>
            </a:r>
            <a:endParaRPr lang="nb-NO" b="1" baseline="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nb-NO" b="0" baseline="0" dirty="0" smtClean="0">
                <a:solidFill>
                  <a:schemeClr val="bg1"/>
                </a:solidFill>
              </a:rPr>
              <a:t>Juster utsnittet ved å høyreklikke og velg</a:t>
            </a:r>
            <a:br>
              <a:rPr lang="nb-NO" b="0" baseline="0" dirty="0" smtClean="0">
                <a:solidFill>
                  <a:schemeClr val="bg1"/>
                </a:solidFill>
              </a:rPr>
            </a:br>
            <a:r>
              <a:rPr lang="nb-NO" b="0" baseline="0" dirty="0" smtClean="0">
                <a:solidFill>
                  <a:schemeClr val="bg1"/>
                </a:solidFill>
              </a:rPr>
              <a:t>«beskjær». Da kan du flytte på og forstørre</a:t>
            </a:r>
            <a:br>
              <a:rPr lang="nb-NO" b="0" baseline="0" dirty="0" smtClean="0">
                <a:solidFill>
                  <a:schemeClr val="bg1"/>
                </a:solidFill>
              </a:rPr>
            </a:br>
            <a:r>
              <a:rPr lang="nb-NO" b="0" baseline="0" dirty="0" smtClean="0">
                <a:solidFill>
                  <a:schemeClr val="bg1"/>
                </a:solidFill>
              </a:rPr>
              <a:t>bildet uten at «ramma» flytter seg.</a:t>
            </a:r>
          </a:p>
          <a:p>
            <a:pPr>
              <a:lnSpc>
                <a:spcPct val="150000"/>
              </a:lnSpc>
            </a:pPr>
            <a:r>
              <a:rPr lang="nb-NO" b="0" baseline="0" dirty="0" smtClean="0">
                <a:solidFill>
                  <a:schemeClr val="bg1"/>
                </a:solidFill>
              </a:rPr>
              <a:t>Trykk på Escape-knappen for å avslutte.</a:t>
            </a:r>
            <a:endParaRPr lang="nb-NO" b="0" dirty="0">
              <a:solidFill>
                <a:schemeClr val="bg1"/>
              </a:solidFill>
            </a:endParaRPr>
          </a:p>
        </p:txBody>
      </p:sp>
      <p:pic>
        <p:nvPicPr>
          <p:cNvPr id="27" name="Bilde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044" y="415739"/>
            <a:ext cx="1891390" cy="1099162"/>
          </a:xfrm>
          <a:prstGeom prst="rect">
            <a:avLst/>
          </a:prstGeom>
        </p:spPr>
      </p:pic>
      <p:sp>
        <p:nvSpPr>
          <p:cNvPr id="19" name="Plassholder for bilde 18"/>
          <p:cNvSpPr>
            <a:spLocks noGrp="1"/>
          </p:cNvSpPr>
          <p:nvPr>
            <p:ph type="pic" sz="quarter" idx="12"/>
          </p:nvPr>
        </p:nvSpPr>
        <p:spPr>
          <a:xfrm>
            <a:off x="3779999" y="0"/>
            <a:ext cx="3779676" cy="5346000"/>
          </a:xfrm>
          <a:custGeom>
            <a:avLst/>
            <a:gdLst>
              <a:gd name="connsiteX0" fmla="*/ 3779675 w 3779676"/>
              <a:gd name="connsiteY0" fmla="*/ 1019891 h 5346000"/>
              <a:gd name="connsiteX1" fmla="*/ 3779676 w 3779676"/>
              <a:gd name="connsiteY1" fmla="*/ 1019911 h 5346000"/>
              <a:gd name="connsiteX2" fmla="*/ 3779675 w 3779676"/>
              <a:gd name="connsiteY2" fmla="*/ 1019931 h 5346000"/>
              <a:gd name="connsiteX3" fmla="*/ 2759765 w 3779676"/>
              <a:gd name="connsiteY3" fmla="*/ 0 h 5346000"/>
              <a:gd name="connsiteX4" fmla="*/ 3779675 w 3779676"/>
              <a:gd name="connsiteY4" fmla="*/ 0 h 5346000"/>
              <a:gd name="connsiteX5" fmla="*/ 3779675 w 3779676"/>
              <a:gd name="connsiteY5" fmla="*/ 1019891 h 5346000"/>
              <a:gd name="connsiteX6" fmla="*/ 3774411 w 3779676"/>
              <a:gd name="connsiteY6" fmla="*/ 915631 h 5346000"/>
              <a:gd name="connsiteX7" fmla="*/ 2759765 w 3779676"/>
              <a:gd name="connsiteY7" fmla="*/ 0 h 5346000"/>
              <a:gd name="connsiteX8" fmla="*/ 0 w 3779676"/>
              <a:gd name="connsiteY8" fmla="*/ 0 h 5346000"/>
              <a:gd name="connsiteX9" fmla="*/ 2759765 w 3779676"/>
              <a:gd name="connsiteY9" fmla="*/ 0 h 5346000"/>
              <a:gd name="connsiteX10" fmla="*/ 1739854 w 3779676"/>
              <a:gd name="connsiteY10" fmla="*/ 1019911 h 5346000"/>
              <a:gd name="connsiteX11" fmla="*/ 2759765 w 3779676"/>
              <a:gd name="connsiteY11" fmla="*/ 2039822 h 5346000"/>
              <a:gd name="connsiteX12" fmla="*/ 3774411 w 3779676"/>
              <a:gd name="connsiteY12" fmla="*/ 1124191 h 5346000"/>
              <a:gd name="connsiteX13" fmla="*/ 3779675 w 3779676"/>
              <a:gd name="connsiteY13" fmla="*/ 1019931 h 5346000"/>
              <a:gd name="connsiteX14" fmla="*/ 3779675 w 3779676"/>
              <a:gd name="connsiteY14" fmla="*/ 5346000 h 5346000"/>
              <a:gd name="connsiteX15" fmla="*/ 0 w 3779676"/>
              <a:gd name="connsiteY15" fmla="*/ 5346000 h 534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779676" h="5346000">
                <a:moveTo>
                  <a:pt x="3779675" y="1019891"/>
                </a:moveTo>
                <a:lnTo>
                  <a:pt x="3779676" y="1019911"/>
                </a:lnTo>
                <a:lnTo>
                  <a:pt x="3779675" y="1019931"/>
                </a:lnTo>
                <a:close/>
                <a:moveTo>
                  <a:pt x="2759765" y="0"/>
                </a:moveTo>
                <a:lnTo>
                  <a:pt x="3779675" y="0"/>
                </a:lnTo>
                <a:lnTo>
                  <a:pt x="3779675" y="1019891"/>
                </a:lnTo>
                <a:lnTo>
                  <a:pt x="3774411" y="915631"/>
                </a:lnTo>
                <a:cubicBezTo>
                  <a:pt x="3722181" y="401335"/>
                  <a:pt x="3287841" y="0"/>
                  <a:pt x="2759765" y="0"/>
                </a:cubicBezTo>
                <a:close/>
                <a:moveTo>
                  <a:pt x="0" y="0"/>
                </a:moveTo>
                <a:lnTo>
                  <a:pt x="2759765" y="0"/>
                </a:lnTo>
                <a:cubicBezTo>
                  <a:pt x="2196484" y="0"/>
                  <a:pt x="1739854" y="456630"/>
                  <a:pt x="1739854" y="1019911"/>
                </a:cubicBezTo>
                <a:cubicBezTo>
                  <a:pt x="1739854" y="1583192"/>
                  <a:pt x="2196484" y="2039822"/>
                  <a:pt x="2759765" y="2039822"/>
                </a:cubicBezTo>
                <a:cubicBezTo>
                  <a:pt x="3287841" y="2039822"/>
                  <a:pt x="3722181" y="1638487"/>
                  <a:pt x="3774411" y="1124191"/>
                </a:cubicBezTo>
                <a:lnTo>
                  <a:pt x="3779675" y="1019931"/>
                </a:lnTo>
                <a:lnTo>
                  <a:pt x="3779675" y="5346000"/>
                </a:lnTo>
                <a:lnTo>
                  <a:pt x="0" y="5346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nb-NO"/>
          </a:p>
        </p:txBody>
      </p:sp>
      <p:sp>
        <p:nvSpPr>
          <p:cNvPr id="12" name="Rektangel 11"/>
          <p:cNvSpPr/>
          <p:nvPr userDrawn="1"/>
        </p:nvSpPr>
        <p:spPr>
          <a:xfrm>
            <a:off x="3779674" y="5346000"/>
            <a:ext cx="3780000" cy="53458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Text Placeholder 2"/>
          <p:cNvSpPr>
            <a:spLocks noGrp="1"/>
          </p:cNvSpPr>
          <p:nvPr>
            <p:ph idx="10" hasCustomPrompt="1"/>
          </p:nvPr>
        </p:nvSpPr>
        <p:spPr>
          <a:xfrm>
            <a:off x="4143956" y="6400800"/>
            <a:ext cx="3050786" cy="4084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14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Legg </a:t>
            </a:r>
            <a:r>
              <a:rPr lang="en-US" dirty="0" err="1" smtClean="0"/>
              <a:t>til</a:t>
            </a:r>
            <a:r>
              <a:rPr lang="en-US" dirty="0" smtClean="0"/>
              <a:t> et program for </a:t>
            </a:r>
            <a:r>
              <a:rPr lang="en-US" dirty="0" err="1" smtClean="0"/>
              <a:t>arrangementet</a:t>
            </a:r>
            <a:r>
              <a:rPr lang="en-US" dirty="0" smtClean="0"/>
              <a:t>. </a:t>
            </a:r>
            <a:r>
              <a:rPr lang="en-US" dirty="0" err="1" smtClean="0"/>
              <a:t>Bruk</a:t>
            </a:r>
            <a:r>
              <a:rPr lang="en-US" dirty="0" smtClean="0"/>
              <a:t> </a:t>
            </a:r>
            <a:r>
              <a:rPr lang="en-US" dirty="0" err="1" smtClean="0"/>
              <a:t>gjerne</a:t>
            </a:r>
            <a:r>
              <a:rPr lang="en-US" dirty="0" smtClean="0"/>
              <a:t> </a:t>
            </a:r>
            <a:r>
              <a:rPr lang="en-US" dirty="0" err="1" smtClean="0"/>
              <a:t>fet</a:t>
            </a:r>
            <a:r>
              <a:rPr lang="en-US" dirty="0" smtClean="0"/>
              <a:t> </a:t>
            </a:r>
            <a:r>
              <a:rPr lang="en-US" dirty="0" err="1" smtClean="0"/>
              <a:t>skrift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klokkeslett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idx="13" hasCustomPrompt="1"/>
          </p:nvPr>
        </p:nvSpPr>
        <p:spPr>
          <a:xfrm>
            <a:off x="4143956" y="5702068"/>
            <a:ext cx="3050461" cy="5768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defRPr sz="28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15" name="Rektangel 14"/>
          <p:cNvSpPr/>
          <p:nvPr userDrawn="1"/>
        </p:nvSpPr>
        <p:spPr>
          <a:xfrm>
            <a:off x="8066143" y="5860998"/>
            <a:ext cx="4469199" cy="3144644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" name="TekstSylinder 16"/>
          <p:cNvSpPr txBox="1"/>
          <p:nvPr userDrawn="1"/>
        </p:nvSpPr>
        <p:spPr>
          <a:xfrm>
            <a:off x="8524924" y="6578534"/>
            <a:ext cx="3582199" cy="17095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 b="1" dirty="0" smtClean="0">
                <a:solidFill>
                  <a:schemeClr val="bg1"/>
                </a:solidFill>
              </a:rPr>
              <a:t>Juster</a:t>
            </a:r>
            <a:r>
              <a:rPr lang="nb-NO" b="1" baseline="0" dirty="0" smtClean="0">
                <a:solidFill>
                  <a:schemeClr val="bg1"/>
                </a:solidFill>
              </a:rPr>
              <a:t> størrelsen og plasseringen på</a:t>
            </a:r>
            <a:br>
              <a:rPr lang="nb-NO" b="1" baseline="0" dirty="0" smtClean="0">
                <a:solidFill>
                  <a:schemeClr val="bg1"/>
                </a:solidFill>
              </a:rPr>
            </a:br>
            <a:r>
              <a:rPr lang="nb-NO" b="1" baseline="0" dirty="0" smtClean="0">
                <a:solidFill>
                  <a:schemeClr val="bg1"/>
                </a:solidFill>
              </a:rPr>
              <a:t>tekstboksene etter ditt behov.</a:t>
            </a:r>
            <a:endParaRPr lang="nb-NO" b="0" baseline="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nb-NO" b="0" baseline="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nb-NO" b="0" baseline="0" dirty="0" smtClean="0">
                <a:solidFill>
                  <a:schemeClr val="bg1"/>
                </a:solidFill>
              </a:rPr>
              <a:t>Husk å holde det luftig </a:t>
            </a:r>
            <a:r>
              <a:rPr lang="nb-NO" b="0" baseline="0" dirty="0" smtClean="0">
                <a:solidFill>
                  <a:schemeClr val="bg1"/>
                </a:solidFill>
                <a:sym typeface="Wingdings" panose="05000000000000000000" pitchFamily="2" charset="2"/>
              </a:rPr>
              <a:t></a:t>
            </a:r>
            <a:endParaRPr lang="nb-NO" b="0" baseline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8257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headerbilder + tekstf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-4616605" y="5787483"/>
            <a:ext cx="4469199" cy="3144644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3" name="Rektangel 32"/>
          <p:cNvSpPr/>
          <p:nvPr userDrawn="1"/>
        </p:nvSpPr>
        <p:spPr>
          <a:xfrm>
            <a:off x="-166" y="0"/>
            <a:ext cx="3780003" cy="534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07386" y="231823"/>
            <a:ext cx="2964898" cy="23699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>
              <a:lnSpc>
                <a:spcPct val="100000"/>
              </a:lnSpc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Legg til en overskrift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idx="1" hasCustomPrompt="1"/>
          </p:nvPr>
        </p:nvSpPr>
        <p:spPr>
          <a:xfrm>
            <a:off x="4144444" y="5609142"/>
            <a:ext cx="3050786" cy="4820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 smtClean="0"/>
              <a:t>Legg </a:t>
            </a:r>
            <a:r>
              <a:rPr lang="en-US" dirty="0" err="1" smtClean="0"/>
              <a:t>til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kort</a:t>
            </a:r>
            <a:r>
              <a:rPr lang="en-US" dirty="0" smtClean="0"/>
              <a:t> </a:t>
            </a:r>
            <a:r>
              <a:rPr lang="en-US" dirty="0" err="1" smtClean="0"/>
              <a:t>tekst</a:t>
            </a:r>
            <a:r>
              <a:rPr lang="en-US" dirty="0" smtClean="0"/>
              <a:t> om </a:t>
            </a:r>
            <a:r>
              <a:rPr lang="en-US" dirty="0" err="1" smtClean="0"/>
              <a:t>arrangementet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07386" y="2797617"/>
            <a:ext cx="2964898" cy="2352537"/>
          </a:xfrm>
          <a:prstGeom prst="rect">
            <a:avLst/>
          </a:prstGeom>
        </p:spPr>
        <p:txBody>
          <a:bodyPr anchor="t"/>
          <a:lstStyle>
            <a:lvl1pPr algn="l">
              <a:lnSpc>
                <a:spcPct val="100000"/>
              </a:lnSpc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smtClean="0"/>
              <a:t>Legg til kort informasjon om tid og sted</a:t>
            </a:r>
          </a:p>
        </p:txBody>
      </p:sp>
      <p:sp>
        <p:nvSpPr>
          <p:cNvPr id="11" name="TekstSylinder 10"/>
          <p:cNvSpPr txBox="1"/>
          <p:nvPr userDrawn="1"/>
        </p:nvSpPr>
        <p:spPr>
          <a:xfrm>
            <a:off x="-4381273" y="6067143"/>
            <a:ext cx="419897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 b="1" dirty="0" smtClean="0">
                <a:solidFill>
                  <a:schemeClr val="bg1"/>
                </a:solidFill>
              </a:rPr>
              <a:t>Legg til et bilde ved å trykke på</a:t>
            </a:r>
          </a:p>
          <a:p>
            <a:pPr>
              <a:lnSpc>
                <a:spcPct val="150000"/>
              </a:lnSpc>
            </a:pPr>
            <a:r>
              <a:rPr lang="nb-NO" b="1" dirty="0" smtClean="0">
                <a:solidFill>
                  <a:schemeClr val="bg1"/>
                </a:solidFill>
              </a:rPr>
              <a:t>bildesymbolet</a:t>
            </a:r>
            <a:r>
              <a:rPr lang="nb-NO" b="1" baseline="0" dirty="0" smtClean="0">
                <a:solidFill>
                  <a:schemeClr val="bg1"/>
                </a:solidFill>
              </a:rPr>
              <a:t> -&gt;</a:t>
            </a:r>
          </a:p>
          <a:p>
            <a:pPr>
              <a:lnSpc>
                <a:spcPct val="150000"/>
              </a:lnSpc>
            </a:pPr>
            <a:r>
              <a:rPr lang="nb-NO" b="0" baseline="0" dirty="0" smtClean="0">
                <a:solidFill>
                  <a:schemeClr val="bg1"/>
                </a:solidFill>
              </a:rPr>
              <a:t>Juster utsnittet ved å høyreklikke og velg</a:t>
            </a:r>
            <a:br>
              <a:rPr lang="nb-NO" b="0" baseline="0" dirty="0" smtClean="0">
                <a:solidFill>
                  <a:schemeClr val="bg1"/>
                </a:solidFill>
              </a:rPr>
            </a:br>
            <a:r>
              <a:rPr lang="nb-NO" b="0" baseline="0" dirty="0" smtClean="0">
                <a:solidFill>
                  <a:schemeClr val="bg1"/>
                </a:solidFill>
              </a:rPr>
              <a:t>«beskjær». Da kan du flytte på og forstørre</a:t>
            </a:r>
            <a:br>
              <a:rPr lang="nb-NO" b="0" baseline="0" dirty="0" smtClean="0">
                <a:solidFill>
                  <a:schemeClr val="bg1"/>
                </a:solidFill>
              </a:rPr>
            </a:br>
            <a:r>
              <a:rPr lang="nb-NO" b="0" baseline="0" dirty="0" smtClean="0">
                <a:solidFill>
                  <a:schemeClr val="bg1"/>
                </a:solidFill>
              </a:rPr>
              <a:t>bildet uten at «ramma» flytter seg.</a:t>
            </a:r>
          </a:p>
          <a:p>
            <a:pPr>
              <a:lnSpc>
                <a:spcPct val="150000"/>
              </a:lnSpc>
            </a:pPr>
            <a:r>
              <a:rPr lang="nb-NO" b="0" baseline="0" dirty="0" smtClean="0">
                <a:solidFill>
                  <a:schemeClr val="bg1"/>
                </a:solidFill>
              </a:rPr>
              <a:t>Trykk på Escape-knappen for å avslutte.</a:t>
            </a:r>
            <a:endParaRPr lang="nb-NO" b="0" dirty="0">
              <a:solidFill>
                <a:schemeClr val="bg1"/>
              </a:solidFill>
            </a:endParaRPr>
          </a:p>
        </p:txBody>
      </p:sp>
      <p:pic>
        <p:nvPicPr>
          <p:cNvPr id="27" name="Bilde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044" y="415739"/>
            <a:ext cx="1891390" cy="1099162"/>
          </a:xfrm>
          <a:prstGeom prst="rect">
            <a:avLst/>
          </a:prstGeom>
        </p:spPr>
      </p:pic>
      <p:sp>
        <p:nvSpPr>
          <p:cNvPr id="19" name="Plassholder for bilde 18"/>
          <p:cNvSpPr>
            <a:spLocks noGrp="1"/>
          </p:cNvSpPr>
          <p:nvPr>
            <p:ph type="pic" sz="quarter" idx="12"/>
          </p:nvPr>
        </p:nvSpPr>
        <p:spPr>
          <a:xfrm>
            <a:off x="3779999" y="0"/>
            <a:ext cx="3779676" cy="5346000"/>
          </a:xfrm>
          <a:custGeom>
            <a:avLst/>
            <a:gdLst>
              <a:gd name="connsiteX0" fmla="*/ 3779675 w 3779676"/>
              <a:gd name="connsiteY0" fmla="*/ 1019891 h 5346000"/>
              <a:gd name="connsiteX1" fmla="*/ 3779676 w 3779676"/>
              <a:gd name="connsiteY1" fmla="*/ 1019911 h 5346000"/>
              <a:gd name="connsiteX2" fmla="*/ 3779675 w 3779676"/>
              <a:gd name="connsiteY2" fmla="*/ 1019931 h 5346000"/>
              <a:gd name="connsiteX3" fmla="*/ 2759765 w 3779676"/>
              <a:gd name="connsiteY3" fmla="*/ 0 h 5346000"/>
              <a:gd name="connsiteX4" fmla="*/ 3779675 w 3779676"/>
              <a:gd name="connsiteY4" fmla="*/ 0 h 5346000"/>
              <a:gd name="connsiteX5" fmla="*/ 3779675 w 3779676"/>
              <a:gd name="connsiteY5" fmla="*/ 1019891 h 5346000"/>
              <a:gd name="connsiteX6" fmla="*/ 3774411 w 3779676"/>
              <a:gd name="connsiteY6" fmla="*/ 915631 h 5346000"/>
              <a:gd name="connsiteX7" fmla="*/ 2759765 w 3779676"/>
              <a:gd name="connsiteY7" fmla="*/ 0 h 5346000"/>
              <a:gd name="connsiteX8" fmla="*/ 0 w 3779676"/>
              <a:gd name="connsiteY8" fmla="*/ 0 h 5346000"/>
              <a:gd name="connsiteX9" fmla="*/ 2759765 w 3779676"/>
              <a:gd name="connsiteY9" fmla="*/ 0 h 5346000"/>
              <a:gd name="connsiteX10" fmla="*/ 1739854 w 3779676"/>
              <a:gd name="connsiteY10" fmla="*/ 1019911 h 5346000"/>
              <a:gd name="connsiteX11" fmla="*/ 2759765 w 3779676"/>
              <a:gd name="connsiteY11" fmla="*/ 2039822 h 5346000"/>
              <a:gd name="connsiteX12" fmla="*/ 3774411 w 3779676"/>
              <a:gd name="connsiteY12" fmla="*/ 1124191 h 5346000"/>
              <a:gd name="connsiteX13" fmla="*/ 3779675 w 3779676"/>
              <a:gd name="connsiteY13" fmla="*/ 1019931 h 5346000"/>
              <a:gd name="connsiteX14" fmla="*/ 3779675 w 3779676"/>
              <a:gd name="connsiteY14" fmla="*/ 5346000 h 5346000"/>
              <a:gd name="connsiteX15" fmla="*/ 0 w 3779676"/>
              <a:gd name="connsiteY15" fmla="*/ 5346000 h 534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779676" h="5346000">
                <a:moveTo>
                  <a:pt x="3779675" y="1019891"/>
                </a:moveTo>
                <a:lnTo>
                  <a:pt x="3779676" y="1019911"/>
                </a:lnTo>
                <a:lnTo>
                  <a:pt x="3779675" y="1019931"/>
                </a:lnTo>
                <a:close/>
                <a:moveTo>
                  <a:pt x="2759765" y="0"/>
                </a:moveTo>
                <a:lnTo>
                  <a:pt x="3779675" y="0"/>
                </a:lnTo>
                <a:lnTo>
                  <a:pt x="3779675" y="1019891"/>
                </a:lnTo>
                <a:lnTo>
                  <a:pt x="3774411" y="915631"/>
                </a:lnTo>
                <a:cubicBezTo>
                  <a:pt x="3722181" y="401335"/>
                  <a:pt x="3287841" y="0"/>
                  <a:pt x="2759765" y="0"/>
                </a:cubicBezTo>
                <a:close/>
                <a:moveTo>
                  <a:pt x="0" y="0"/>
                </a:moveTo>
                <a:lnTo>
                  <a:pt x="2759765" y="0"/>
                </a:lnTo>
                <a:cubicBezTo>
                  <a:pt x="2196484" y="0"/>
                  <a:pt x="1739854" y="456630"/>
                  <a:pt x="1739854" y="1019911"/>
                </a:cubicBezTo>
                <a:cubicBezTo>
                  <a:pt x="1739854" y="1583192"/>
                  <a:pt x="2196484" y="2039822"/>
                  <a:pt x="2759765" y="2039822"/>
                </a:cubicBezTo>
                <a:cubicBezTo>
                  <a:pt x="3287841" y="2039822"/>
                  <a:pt x="3722181" y="1638487"/>
                  <a:pt x="3774411" y="1124191"/>
                </a:cubicBezTo>
                <a:lnTo>
                  <a:pt x="3779675" y="1019931"/>
                </a:lnTo>
                <a:lnTo>
                  <a:pt x="3779675" y="5346000"/>
                </a:lnTo>
                <a:lnTo>
                  <a:pt x="0" y="5346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nb-NO"/>
          </a:p>
        </p:txBody>
      </p:sp>
      <p:sp>
        <p:nvSpPr>
          <p:cNvPr id="15" name="Plassholder for bilde 14"/>
          <p:cNvSpPr>
            <a:spLocks noGrp="1"/>
          </p:cNvSpPr>
          <p:nvPr>
            <p:ph type="pic" sz="quarter" idx="13"/>
          </p:nvPr>
        </p:nvSpPr>
        <p:spPr>
          <a:xfrm>
            <a:off x="0" y="5346700"/>
            <a:ext cx="3779838" cy="5345113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022176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nt headerbilde + tekstf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/>
          <p:cNvSpPr/>
          <p:nvPr userDrawn="1"/>
        </p:nvSpPr>
        <p:spPr>
          <a:xfrm>
            <a:off x="-4915759" y="1042656"/>
            <a:ext cx="4696781" cy="355596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2" name="Plassholder for bilde 31"/>
          <p:cNvSpPr>
            <a:spLocks noGrp="1"/>
          </p:cNvSpPr>
          <p:nvPr>
            <p:ph type="pic" sz="quarter" idx="12"/>
          </p:nvPr>
        </p:nvSpPr>
        <p:spPr>
          <a:xfrm>
            <a:off x="-1" y="-1"/>
            <a:ext cx="7559675" cy="4954137"/>
          </a:xfrm>
          <a:custGeom>
            <a:avLst/>
            <a:gdLst>
              <a:gd name="connsiteX0" fmla="*/ 0 w 7559674"/>
              <a:gd name="connsiteY0" fmla="*/ 0 h 4954137"/>
              <a:gd name="connsiteX1" fmla="*/ 7559674 w 7559674"/>
              <a:gd name="connsiteY1" fmla="*/ 0 h 4954137"/>
              <a:gd name="connsiteX2" fmla="*/ 7559674 w 7559674"/>
              <a:gd name="connsiteY2" fmla="*/ 1022561 h 4954137"/>
              <a:gd name="connsiteX3" fmla="*/ 6537114 w 7559674"/>
              <a:gd name="connsiteY3" fmla="*/ 1 h 4954137"/>
              <a:gd name="connsiteX4" fmla="*/ 5514554 w 7559674"/>
              <a:gd name="connsiteY4" fmla="*/ 1022561 h 4954137"/>
              <a:gd name="connsiteX5" fmla="*/ 6537114 w 7559674"/>
              <a:gd name="connsiteY5" fmla="*/ 2045121 h 4954137"/>
              <a:gd name="connsiteX6" fmla="*/ 7559674 w 7559674"/>
              <a:gd name="connsiteY6" fmla="*/ 1022561 h 4954137"/>
              <a:gd name="connsiteX7" fmla="*/ 7559674 w 7559674"/>
              <a:gd name="connsiteY7" fmla="*/ 4954137 h 4954137"/>
              <a:gd name="connsiteX8" fmla="*/ 0 w 7559674"/>
              <a:gd name="connsiteY8" fmla="*/ 4954137 h 4954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59674" h="4954137">
                <a:moveTo>
                  <a:pt x="0" y="0"/>
                </a:moveTo>
                <a:lnTo>
                  <a:pt x="7559674" y="0"/>
                </a:lnTo>
                <a:lnTo>
                  <a:pt x="7559674" y="1022561"/>
                </a:lnTo>
                <a:cubicBezTo>
                  <a:pt x="7559674" y="457817"/>
                  <a:pt x="7101858" y="1"/>
                  <a:pt x="6537114" y="1"/>
                </a:cubicBezTo>
                <a:cubicBezTo>
                  <a:pt x="5972370" y="1"/>
                  <a:pt x="5514554" y="457817"/>
                  <a:pt x="5514554" y="1022561"/>
                </a:cubicBezTo>
                <a:cubicBezTo>
                  <a:pt x="5514554" y="1587305"/>
                  <a:pt x="5972370" y="2045121"/>
                  <a:pt x="6537114" y="2045121"/>
                </a:cubicBezTo>
                <a:cubicBezTo>
                  <a:pt x="7101858" y="2045121"/>
                  <a:pt x="7559674" y="1587305"/>
                  <a:pt x="7559674" y="1022561"/>
                </a:cubicBezTo>
                <a:lnTo>
                  <a:pt x="7559674" y="4954137"/>
                </a:lnTo>
                <a:lnTo>
                  <a:pt x="0" y="495413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nb-NO" dirty="0"/>
          </a:p>
        </p:txBody>
      </p:sp>
      <p:sp>
        <p:nvSpPr>
          <p:cNvPr id="33" name="Rektangel 32"/>
          <p:cNvSpPr/>
          <p:nvPr userDrawn="1"/>
        </p:nvSpPr>
        <p:spPr>
          <a:xfrm>
            <a:off x="-164" y="4954136"/>
            <a:ext cx="3780000" cy="57376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166" y="5247810"/>
            <a:ext cx="2895339" cy="23699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>
              <a:lnSpc>
                <a:spcPct val="100000"/>
              </a:lnSpc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Legg til en overskrift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idx="1" hasCustomPrompt="1"/>
          </p:nvPr>
        </p:nvSpPr>
        <p:spPr>
          <a:xfrm>
            <a:off x="4144281" y="5247810"/>
            <a:ext cx="3050786" cy="5016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 smtClean="0"/>
              <a:t>Legg </a:t>
            </a:r>
            <a:r>
              <a:rPr lang="en-US" dirty="0" err="1" smtClean="0"/>
              <a:t>til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kort</a:t>
            </a:r>
            <a:r>
              <a:rPr lang="en-US" dirty="0" smtClean="0"/>
              <a:t> </a:t>
            </a:r>
            <a:r>
              <a:rPr lang="en-US" dirty="0" err="1" smtClean="0"/>
              <a:t>tekst</a:t>
            </a:r>
            <a:r>
              <a:rPr lang="en-US" dirty="0" smtClean="0"/>
              <a:t> om </a:t>
            </a:r>
            <a:r>
              <a:rPr lang="en-US" dirty="0" err="1" smtClean="0"/>
              <a:t>arrangementet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42166" y="7911432"/>
            <a:ext cx="2895339" cy="2352537"/>
          </a:xfrm>
          <a:prstGeom prst="rect">
            <a:avLst/>
          </a:prstGeom>
        </p:spPr>
        <p:txBody>
          <a:bodyPr anchor="t"/>
          <a:lstStyle>
            <a:lvl1pPr algn="l">
              <a:lnSpc>
                <a:spcPct val="100000"/>
              </a:lnSpc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smtClean="0"/>
              <a:t>Legg til kort informasjon om tid og sted</a:t>
            </a:r>
          </a:p>
        </p:txBody>
      </p:sp>
      <p:sp>
        <p:nvSpPr>
          <p:cNvPr id="11" name="TekstSylinder 10"/>
          <p:cNvSpPr txBox="1"/>
          <p:nvPr userDrawn="1"/>
        </p:nvSpPr>
        <p:spPr>
          <a:xfrm>
            <a:off x="-4666854" y="1514901"/>
            <a:ext cx="419897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 b="1" dirty="0" smtClean="0">
                <a:solidFill>
                  <a:schemeClr val="bg1"/>
                </a:solidFill>
              </a:rPr>
              <a:t>Legg til et bilde ved å trykke på</a:t>
            </a:r>
          </a:p>
          <a:p>
            <a:pPr>
              <a:lnSpc>
                <a:spcPct val="150000"/>
              </a:lnSpc>
            </a:pPr>
            <a:r>
              <a:rPr lang="nb-NO" b="1" dirty="0" smtClean="0">
                <a:solidFill>
                  <a:schemeClr val="bg1"/>
                </a:solidFill>
              </a:rPr>
              <a:t>bildesymbolene</a:t>
            </a:r>
            <a:r>
              <a:rPr lang="nb-NO" b="1" baseline="0" dirty="0" smtClean="0">
                <a:solidFill>
                  <a:schemeClr val="bg1"/>
                </a:solidFill>
              </a:rPr>
              <a:t> -&gt;</a:t>
            </a:r>
          </a:p>
          <a:p>
            <a:pPr>
              <a:lnSpc>
                <a:spcPct val="150000"/>
              </a:lnSpc>
            </a:pPr>
            <a:r>
              <a:rPr lang="nb-NO" b="0" baseline="0" dirty="0" smtClean="0">
                <a:solidFill>
                  <a:schemeClr val="bg1"/>
                </a:solidFill>
              </a:rPr>
              <a:t>Juster utsnittet ved å høyreklikke og velg</a:t>
            </a:r>
            <a:br>
              <a:rPr lang="nb-NO" b="0" baseline="0" dirty="0" smtClean="0">
                <a:solidFill>
                  <a:schemeClr val="bg1"/>
                </a:solidFill>
              </a:rPr>
            </a:br>
            <a:r>
              <a:rPr lang="nb-NO" b="0" baseline="0" dirty="0" smtClean="0">
                <a:solidFill>
                  <a:schemeClr val="bg1"/>
                </a:solidFill>
              </a:rPr>
              <a:t>«beskjær». Da kan du flytte på og forstørre</a:t>
            </a:r>
            <a:br>
              <a:rPr lang="nb-NO" b="0" baseline="0" dirty="0" smtClean="0">
                <a:solidFill>
                  <a:schemeClr val="bg1"/>
                </a:solidFill>
              </a:rPr>
            </a:br>
            <a:r>
              <a:rPr lang="nb-NO" b="0" baseline="0" dirty="0" smtClean="0">
                <a:solidFill>
                  <a:schemeClr val="bg1"/>
                </a:solidFill>
              </a:rPr>
              <a:t>bildet uten at «ramma» flytter seg.</a:t>
            </a:r>
          </a:p>
          <a:p>
            <a:pPr>
              <a:lnSpc>
                <a:spcPct val="150000"/>
              </a:lnSpc>
            </a:pPr>
            <a:r>
              <a:rPr lang="nb-NO" b="0" baseline="0" dirty="0" smtClean="0">
                <a:solidFill>
                  <a:schemeClr val="bg1"/>
                </a:solidFill>
              </a:rPr>
              <a:t>Trykk på Escape-knappen for å avslutte.</a:t>
            </a:r>
            <a:endParaRPr lang="nb-NO" b="0" dirty="0">
              <a:solidFill>
                <a:schemeClr val="bg1"/>
              </a:solidFill>
            </a:endParaRPr>
          </a:p>
        </p:txBody>
      </p:sp>
      <p:pic>
        <p:nvPicPr>
          <p:cNvPr id="27" name="Bilde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044" y="415739"/>
            <a:ext cx="1891390" cy="1099162"/>
          </a:xfrm>
          <a:prstGeom prst="rect">
            <a:avLst/>
          </a:prstGeom>
        </p:spPr>
      </p:pic>
      <p:sp>
        <p:nvSpPr>
          <p:cNvPr id="15" name="Rektangel 14"/>
          <p:cNvSpPr/>
          <p:nvPr userDrawn="1"/>
        </p:nvSpPr>
        <p:spPr>
          <a:xfrm>
            <a:off x="-4690528" y="5070861"/>
            <a:ext cx="4469199" cy="3144644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6" name="TekstSylinder 15"/>
          <p:cNvSpPr txBox="1"/>
          <p:nvPr userDrawn="1"/>
        </p:nvSpPr>
        <p:spPr>
          <a:xfrm>
            <a:off x="-4231747" y="5788397"/>
            <a:ext cx="3582199" cy="17095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 b="1" dirty="0" smtClean="0">
                <a:solidFill>
                  <a:schemeClr val="bg1"/>
                </a:solidFill>
              </a:rPr>
              <a:t>Juster</a:t>
            </a:r>
            <a:r>
              <a:rPr lang="nb-NO" b="1" baseline="0" dirty="0" smtClean="0">
                <a:solidFill>
                  <a:schemeClr val="bg1"/>
                </a:solidFill>
              </a:rPr>
              <a:t> størrelsen og plasseringen på</a:t>
            </a:r>
            <a:br>
              <a:rPr lang="nb-NO" b="1" baseline="0" dirty="0" smtClean="0">
                <a:solidFill>
                  <a:schemeClr val="bg1"/>
                </a:solidFill>
              </a:rPr>
            </a:br>
            <a:r>
              <a:rPr lang="nb-NO" b="1" baseline="0" dirty="0" smtClean="0">
                <a:solidFill>
                  <a:schemeClr val="bg1"/>
                </a:solidFill>
              </a:rPr>
              <a:t>tekstboksene etter ditt behov.</a:t>
            </a:r>
            <a:endParaRPr lang="nb-NO" b="0" baseline="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nb-NO" b="0" baseline="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nb-NO" b="0" baseline="0" dirty="0" smtClean="0">
                <a:solidFill>
                  <a:schemeClr val="bg1"/>
                </a:solidFill>
              </a:rPr>
              <a:t>Husk å holde det luftig </a:t>
            </a:r>
            <a:r>
              <a:rPr lang="nb-NO" b="0" baseline="0" dirty="0" smtClean="0">
                <a:solidFill>
                  <a:schemeClr val="bg1"/>
                </a:solidFill>
                <a:sym typeface="Wingdings" panose="05000000000000000000" pitchFamily="2" charset="2"/>
              </a:rPr>
              <a:t></a:t>
            </a:r>
            <a:endParaRPr lang="nb-NO" b="0" baseline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6559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kgrunnsbilde + tekstfelt + pr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ktangel 16"/>
          <p:cNvSpPr/>
          <p:nvPr userDrawn="1"/>
        </p:nvSpPr>
        <p:spPr>
          <a:xfrm>
            <a:off x="7696699" y="630219"/>
            <a:ext cx="5183923" cy="7915469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6" name="Rektangel 15"/>
          <p:cNvSpPr/>
          <p:nvPr userDrawn="1"/>
        </p:nvSpPr>
        <p:spPr>
          <a:xfrm>
            <a:off x="-4814159" y="2009462"/>
            <a:ext cx="4696781" cy="355596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2" name="Plassholder for bilde 31"/>
          <p:cNvSpPr>
            <a:spLocks noGrp="1"/>
          </p:cNvSpPr>
          <p:nvPr>
            <p:ph type="pic" sz="quarter" idx="12"/>
          </p:nvPr>
        </p:nvSpPr>
        <p:spPr>
          <a:xfrm>
            <a:off x="-1" y="-1"/>
            <a:ext cx="7559675" cy="4954137"/>
          </a:xfrm>
          <a:custGeom>
            <a:avLst/>
            <a:gdLst>
              <a:gd name="connsiteX0" fmla="*/ 0 w 7559674"/>
              <a:gd name="connsiteY0" fmla="*/ 0 h 4954137"/>
              <a:gd name="connsiteX1" fmla="*/ 7559674 w 7559674"/>
              <a:gd name="connsiteY1" fmla="*/ 0 h 4954137"/>
              <a:gd name="connsiteX2" fmla="*/ 7559674 w 7559674"/>
              <a:gd name="connsiteY2" fmla="*/ 1022561 h 4954137"/>
              <a:gd name="connsiteX3" fmla="*/ 6537114 w 7559674"/>
              <a:gd name="connsiteY3" fmla="*/ 1 h 4954137"/>
              <a:gd name="connsiteX4" fmla="*/ 5514554 w 7559674"/>
              <a:gd name="connsiteY4" fmla="*/ 1022561 h 4954137"/>
              <a:gd name="connsiteX5" fmla="*/ 6537114 w 7559674"/>
              <a:gd name="connsiteY5" fmla="*/ 2045121 h 4954137"/>
              <a:gd name="connsiteX6" fmla="*/ 7559674 w 7559674"/>
              <a:gd name="connsiteY6" fmla="*/ 1022561 h 4954137"/>
              <a:gd name="connsiteX7" fmla="*/ 7559674 w 7559674"/>
              <a:gd name="connsiteY7" fmla="*/ 4954137 h 4954137"/>
              <a:gd name="connsiteX8" fmla="*/ 0 w 7559674"/>
              <a:gd name="connsiteY8" fmla="*/ 4954137 h 4954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59674" h="4954137">
                <a:moveTo>
                  <a:pt x="0" y="0"/>
                </a:moveTo>
                <a:lnTo>
                  <a:pt x="7559674" y="0"/>
                </a:lnTo>
                <a:lnTo>
                  <a:pt x="7559674" y="1022561"/>
                </a:lnTo>
                <a:cubicBezTo>
                  <a:pt x="7559674" y="457817"/>
                  <a:pt x="7101858" y="1"/>
                  <a:pt x="6537114" y="1"/>
                </a:cubicBezTo>
                <a:cubicBezTo>
                  <a:pt x="5972370" y="1"/>
                  <a:pt x="5514554" y="457817"/>
                  <a:pt x="5514554" y="1022561"/>
                </a:cubicBezTo>
                <a:cubicBezTo>
                  <a:pt x="5514554" y="1587305"/>
                  <a:pt x="5972370" y="2045121"/>
                  <a:pt x="6537114" y="2045121"/>
                </a:cubicBezTo>
                <a:cubicBezTo>
                  <a:pt x="7101858" y="2045121"/>
                  <a:pt x="7559674" y="1587305"/>
                  <a:pt x="7559674" y="1022561"/>
                </a:cubicBezTo>
                <a:lnTo>
                  <a:pt x="7559674" y="4954137"/>
                </a:lnTo>
                <a:lnTo>
                  <a:pt x="0" y="495413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nb-NO" dirty="0"/>
          </a:p>
        </p:txBody>
      </p:sp>
      <p:sp>
        <p:nvSpPr>
          <p:cNvPr id="33" name="Rektangel 32"/>
          <p:cNvSpPr/>
          <p:nvPr userDrawn="1"/>
        </p:nvSpPr>
        <p:spPr>
          <a:xfrm>
            <a:off x="3779674" y="4954136"/>
            <a:ext cx="3780000" cy="57376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Text Placeholder 2"/>
          <p:cNvSpPr>
            <a:spLocks noGrp="1"/>
          </p:cNvSpPr>
          <p:nvPr>
            <p:ph idx="1" hasCustomPrompt="1"/>
          </p:nvPr>
        </p:nvSpPr>
        <p:spPr>
          <a:xfrm>
            <a:off x="364281" y="5247810"/>
            <a:ext cx="3050786" cy="5016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 smtClean="0"/>
              <a:t>Legg </a:t>
            </a:r>
            <a:r>
              <a:rPr lang="en-US" dirty="0" err="1" smtClean="0"/>
              <a:t>til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kort</a:t>
            </a:r>
            <a:r>
              <a:rPr lang="en-US" dirty="0" smtClean="0"/>
              <a:t> </a:t>
            </a:r>
            <a:r>
              <a:rPr lang="en-US" dirty="0" err="1" smtClean="0"/>
              <a:t>tekst</a:t>
            </a:r>
            <a:r>
              <a:rPr lang="en-US" dirty="0" smtClean="0"/>
              <a:t> om </a:t>
            </a:r>
            <a:r>
              <a:rPr lang="en-US" dirty="0" err="1" smtClean="0"/>
              <a:t>arrangementet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idx="10" hasCustomPrompt="1"/>
          </p:nvPr>
        </p:nvSpPr>
        <p:spPr>
          <a:xfrm>
            <a:off x="4143956" y="6536462"/>
            <a:ext cx="3050786" cy="33088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14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Legg </a:t>
            </a:r>
            <a:r>
              <a:rPr lang="en-US" dirty="0" err="1" smtClean="0"/>
              <a:t>til</a:t>
            </a:r>
            <a:r>
              <a:rPr lang="en-US" dirty="0" smtClean="0"/>
              <a:t> et program for </a:t>
            </a:r>
            <a:r>
              <a:rPr lang="en-US" dirty="0" err="1" smtClean="0"/>
              <a:t>arrangementet</a:t>
            </a:r>
            <a:r>
              <a:rPr lang="en-US" dirty="0" smtClean="0"/>
              <a:t>. </a:t>
            </a:r>
            <a:r>
              <a:rPr lang="en-US" dirty="0" err="1" smtClean="0"/>
              <a:t>Bruk</a:t>
            </a:r>
            <a:r>
              <a:rPr lang="en-US" dirty="0" smtClean="0"/>
              <a:t> </a:t>
            </a:r>
            <a:r>
              <a:rPr lang="en-US" dirty="0" err="1" smtClean="0"/>
              <a:t>gjerne</a:t>
            </a:r>
            <a:r>
              <a:rPr lang="en-US" dirty="0" smtClean="0"/>
              <a:t> </a:t>
            </a:r>
            <a:r>
              <a:rPr lang="en-US" dirty="0" err="1" smtClean="0"/>
              <a:t>fet</a:t>
            </a:r>
            <a:r>
              <a:rPr lang="en-US" dirty="0" smtClean="0"/>
              <a:t> </a:t>
            </a:r>
            <a:r>
              <a:rPr lang="en-US" dirty="0" err="1" smtClean="0"/>
              <a:t>skrift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klokkeslett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TekstSylinder 7"/>
          <p:cNvSpPr txBox="1"/>
          <p:nvPr userDrawn="1"/>
        </p:nvSpPr>
        <p:spPr>
          <a:xfrm>
            <a:off x="7800192" y="1235707"/>
            <a:ext cx="5080430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 b="1" dirty="0" smtClean="0">
                <a:solidFill>
                  <a:schemeClr val="bg1"/>
                </a:solidFill>
              </a:rPr>
              <a:t>Endre tekstfargen</a:t>
            </a:r>
            <a:r>
              <a:rPr lang="nb-NO" b="1" baseline="0" dirty="0" smtClean="0">
                <a:solidFill>
                  <a:schemeClr val="bg1"/>
                </a:solidFill>
              </a:rPr>
              <a:t> til hvit om det gir bedre</a:t>
            </a:r>
            <a:br>
              <a:rPr lang="nb-NO" b="1" baseline="0" dirty="0" smtClean="0">
                <a:solidFill>
                  <a:schemeClr val="bg1"/>
                </a:solidFill>
              </a:rPr>
            </a:br>
            <a:r>
              <a:rPr lang="nb-NO" b="1" baseline="0" dirty="0" smtClean="0">
                <a:solidFill>
                  <a:schemeClr val="bg1"/>
                </a:solidFill>
              </a:rPr>
              <a:t>lesbarhet. </a:t>
            </a:r>
            <a:r>
              <a:rPr lang="nb-NO" b="1" dirty="0" smtClean="0">
                <a:solidFill>
                  <a:schemeClr val="bg1"/>
                </a:solidFill>
              </a:rPr>
              <a:t>Blir teksten fortsatt vanskelig</a:t>
            </a:r>
            <a:r>
              <a:rPr lang="nb-NO" b="1" baseline="0" dirty="0" smtClean="0">
                <a:solidFill>
                  <a:schemeClr val="bg1"/>
                </a:solidFill>
              </a:rPr>
              <a:t> å lese?</a:t>
            </a:r>
          </a:p>
          <a:p>
            <a:pPr>
              <a:lnSpc>
                <a:spcPct val="150000"/>
              </a:lnSpc>
            </a:pPr>
            <a:r>
              <a:rPr lang="nb-NO" baseline="0" dirty="0" smtClean="0">
                <a:solidFill>
                  <a:schemeClr val="bg1"/>
                </a:solidFill>
              </a:rPr>
              <a:t>Da gjør </a:t>
            </a:r>
            <a:r>
              <a:rPr lang="nb-NO" baseline="0" dirty="0" smtClean="0">
                <a:solidFill>
                  <a:schemeClr val="bg1"/>
                </a:solidFill>
              </a:rPr>
              <a:t>du dette</a:t>
            </a:r>
            <a:r>
              <a:rPr lang="nb-NO" baseline="0" dirty="0" smtClean="0">
                <a:solidFill>
                  <a:schemeClr val="bg1"/>
                </a:solidFill>
              </a:rPr>
              <a:t>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nb-NO" dirty="0" err="1" smtClean="0">
                <a:solidFill>
                  <a:schemeClr val="bg1"/>
                </a:solidFill>
              </a:rPr>
              <a:t>Dobbelklikk</a:t>
            </a:r>
            <a:r>
              <a:rPr lang="nb-NO" baseline="0" dirty="0" smtClean="0">
                <a:solidFill>
                  <a:schemeClr val="bg1"/>
                </a:solidFill>
              </a:rPr>
              <a:t> på bildet</a:t>
            </a:r>
            <a:br>
              <a:rPr lang="nb-NO" baseline="0" dirty="0" smtClean="0">
                <a:solidFill>
                  <a:schemeClr val="bg1"/>
                </a:solidFill>
              </a:rPr>
            </a:br>
            <a:r>
              <a:rPr lang="nb-NO" baseline="0" dirty="0" smtClean="0">
                <a:solidFill>
                  <a:schemeClr val="bg1"/>
                </a:solidFill>
              </a:rPr>
              <a:t>(</a:t>
            </a:r>
            <a:r>
              <a:rPr lang="nb-NO" baseline="0" dirty="0" smtClean="0">
                <a:solidFill>
                  <a:schemeClr val="bg1"/>
                </a:solidFill>
              </a:rPr>
              <a:t>eventuelt </a:t>
            </a:r>
            <a:r>
              <a:rPr lang="nb-NO" baseline="0" dirty="0" smtClean="0">
                <a:solidFill>
                  <a:schemeClr val="bg1"/>
                </a:solidFill>
              </a:rPr>
              <a:t>høyreklikk &gt; Formater bilde).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nb-NO" baseline="0" dirty="0" smtClean="0">
                <a:solidFill>
                  <a:schemeClr val="bg1"/>
                </a:solidFill>
              </a:rPr>
              <a:t>Trykk på bildeikonet helt til høyre under menyen</a:t>
            </a:r>
            <a:br>
              <a:rPr lang="nb-NO" baseline="0" dirty="0" smtClean="0">
                <a:solidFill>
                  <a:schemeClr val="bg1"/>
                </a:solidFill>
              </a:rPr>
            </a:br>
            <a:r>
              <a:rPr lang="nb-NO" baseline="0" dirty="0" smtClean="0">
                <a:solidFill>
                  <a:schemeClr val="bg1"/>
                </a:solidFill>
              </a:rPr>
              <a:t>«Formater bilde», som dukket opp.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nb-NO" baseline="0" dirty="0" smtClean="0">
                <a:solidFill>
                  <a:schemeClr val="bg1"/>
                </a:solidFill>
              </a:rPr>
              <a:t>Senk lysstyrken nok til at teksten kan leses.</a:t>
            </a:r>
            <a:br>
              <a:rPr lang="nb-NO" baseline="0" dirty="0" smtClean="0">
                <a:solidFill>
                  <a:schemeClr val="bg1"/>
                </a:solidFill>
              </a:rPr>
            </a:br>
            <a:r>
              <a:rPr lang="nb-NO" baseline="0" dirty="0" smtClean="0">
                <a:solidFill>
                  <a:schemeClr val="bg1"/>
                </a:solidFill>
              </a:rPr>
              <a:t>Minus 50-60% pleier å gjøre susen.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nb-NO" baseline="0" dirty="0" smtClean="0">
                <a:solidFill>
                  <a:schemeClr val="bg1"/>
                </a:solidFill>
              </a:rPr>
              <a:t>Om det ikke hjelper, kan du også dra ned</a:t>
            </a:r>
            <a:br>
              <a:rPr lang="nb-NO" baseline="0" dirty="0" smtClean="0">
                <a:solidFill>
                  <a:schemeClr val="bg1"/>
                </a:solidFill>
              </a:rPr>
            </a:br>
            <a:r>
              <a:rPr lang="nb-NO" baseline="0" dirty="0" smtClean="0">
                <a:solidFill>
                  <a:schemeClr val="bg1"/>
                </a:solidFill>
              </a:rPr>
              <a:t>skarpheten på bildet.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nb-NO" dirty="0">
              <a:solidFill>
                <a:schemeClr val="bg1"/>
              </a:solidFill>
            </a:endParaRPr>
          </a:p>
        </p:txBody>
      </p:sp>
      <p:sp>
        <p:nvSpPr>
          <p:cNvPr id="11" name="TekstSylinder 10"/>
          <p:cNvSpPr txBox="1"/>
          <p:nvPr userDrawn="1"/>
        </p:nvSpPr>
        <p:spPr>
          <a:xfrm>
            <a:off x="-4623890" y="2274454"/>
            <a:ext cx="4383059" cy="30008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 b="1" dirty="0" smtClean="0">
                <a:solidFill>
                  <a:schemeClr val="bg1"/>
                </a:solidFill>
              </a:rPr>
              <a:t>Legg til et bilde ved å trykke på</a:t>
            </a:r>
          </a:p>
          <a:p>
            <a:pPr>
              <a:lnSpc>
                <a:spcPct val="150000"/>
              </a:lnSpc>
            </a:pPr>
            <a:r>
              <a:rPr lang="nb-NO" b="1" dirty="0" smtClean="0">
                <a:solidFill>
                  <a:schemeClr val="bg1"/>
                </a:solidFill>
              </a:rPr>
              <a:t>bildesymbolet</a:t>
            </a:r>
            <a:r>
              <a:rPr lang="nb-NO" b="1" baseline="0" dirty="0" smtClean="0">
                <a:solidFill>
                  <a:schemeClr val="bg1"/>
                </a:solidFill>
              </a:rPr>
              <a:t> midt mellom tekstboksene -&gt;</a:t>
            </a:r>
          </a:p>
          <a:p>
            <a:pPr>
              <a:lnSpc>
                <a:spcPct val="150000"/>
              </a:lnSpc>
            </a:pPr>
            <a:endParaRPr lang="nb-NO" b="1" baseline="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nb-NO" b="0" baseline="0" dirty="0" smtClean="0">
                <a:solidFill>
                  <a:schemeClr val="bg1"/>
                </a:solidFill>
              </a:rPr>
              <a:t>Juster utsnittet ved å høyreklikke og velg</a:t>
            </a:r>
            <a:br>
              <a:rPr lang="nb-NO" b="0" baseline="0" dirty="0" smtClean="0">
                <a:solidFill>
                  <a:schemeClr val="bg1"/>
                </a:solidFill>
              </a:rPr>
            </a:br>
            <a:r>
              <a:rPr lang="nb-NO" b="0" baseline="0" dirty="0" smtClean="0">
                <a:solidFill>
                  <a:schemeClr val="bg1"/>
                </a:solidFill>
              </a:rPr>
              <a:t>«beskjær». Da kan du flytte på og forstørre</a:t>
            </a:r>
            <a:br>
              <a:rPr lang="nb-NO" b="0" baseline="0" dirty="0" smtClean="0">
                <a:solidFill>
                  <a:schemeClr val="bg1"/>
                </a:solidFill>
              </a:rPr>
            </a:br>
            <a:r>
              <a:rPr lang="nb-NO" b="0" baseline="0" dirty="0" smtClean="0">
                <a:solidFill>
                  <a:schemeClr val="bg1"/>
                </a:solidFill>
              </a:rPr>
              <a:t>bildet uten at «ramma» flytter seg.</a:t>
            </a:r>
          </a:p>
          <a:p>
            <a:pPr>
              <a:lnSpc>
                <a:spcPct val="150000"/>
              </a:lnSpc>
            </a:pPr>
            <a:r>
              <a:rPr lang="nb-NO" b="0" baseline="0" dirty="0" smtClean="0">
                <a:solidFill>
                  <a:schemeClr val="bg1"/>
                </a:solidFill>
              </a:rPr>
              <a:t>Trykk på Escape-knappen for å avslutte.</a:t>
            </a:r>
            <a:endParaRPr lang="nb-NO" b="0" dirty="0">
              <a:solidFill>
                <a:schemeClr val="bg1"/>
              </a:solidFill>
            </a:endParaRPr>
          </a:p>
        </p:txBody>
      </p:sp>
      <p:pic>
        <p:nvPicPr>
          <p:cNvPr id="27" name="Bilde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044" y="415739"/>
            <a:ext cx="1891390" cy="1099162"/>
          </a:xfrm>
          <a:prstGeom prst="rect">
            <a:avLst/>
          </a:prstGeom>
        </p:spPr>
      </p:pic>
      <p:sp>
        <p:nvSpPr>
          <p:cNvPr id="34" name="Text Placeholder 2"/>
          <p:cNvSpPr>
            <a:spLocks noGrp="1"/>
          </p:cNvSpPr>
          <p:nvPr>
            <p:ph idx="13" hasCustomPrompt="1"/>
          </p:nvPr>
        </p:nvSpPr>
        <p:spPr>
          <a:xfrm>
            <a:off x="4143956" y="5800619"/>
            <a:ext cx="3050461" cy="6191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defRPr sz="28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35" name="TekstSylinder 34"/>
          <p:cNvSpPr txBox="1"/>
          <p:nvPr userDrawn="1"/>
        </p:nvSpPr>
        <p:spPr>
          <a:xfrm>
            <a:off x="8148254" y="6314020"/>
            <a:ext cx="3582199" cy="17095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 b="1" dirty="0" smtClean="0">
                <a:solidFill>
                  <a:schemeClr val="bg1"/>
                </a:solidFill>
              </a:rPr>
              <a:t>Juster</a:t>
            </a:r>
            <a:r>
              <a:rPr lang="nb-NO" b="1" baseline="0" dirty="0" smtClean="0">
                <a:solidFill>
                  <a:schemeClr val="bg1"/>
                </a:solidFill>
              </a:rPr>
              <a:t> størrelsen og plasseringen på</a:t>
            </a:r>
            <a:br>
              <a:rPr lang="nb-NO" b="1" baseline="0" dirty="0" smtClean="0">
                <a:solidFill>
                  <a:schemeClr val="bg1"/>
                </a:solidFill>
              </a:rPr>
            </a:br>
            <a:r>
              <a:rPr lang="nb-NO" b="1" baseline="0" dirty="0" smtClean="0">
                <a:solidFill>
                  <a:schemeClr val="bg1"/>
                </a:solidFill>
              </a:rPr>
              <a:t>tekstboksene etter ditt behov.</a:t>
            </a:r>
            <a:endParaRPr lang="nb-NO" b="0" baseline="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nb-NO" b="0" baseline="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nb-NO" b="0" baseline="0" dirty="0" smtClean="0">
                <a:solidFill>
                  <a:schemeClr val="bg1"/>
                </a:solidFill>
              </a:rPr>
              <a:t>Husk å holde det luftig </a:t>
            </a:r>
            <a:r>
              <a:rPr lang="nb-NO" b="0" baseline="0" dirty="0" smtClean="0">
                <a:solidFill>
                  <a:schemeClr val="bg1"/>
                </a:solidFill>
                <a:sym typeface="Wingdings" panose="05000000000000000000" pitchFamily="2" charset="2"/>
              </a:rPr>
              <a:t></a:t>
            </a:r>
            <a:endParaRPr lang="nb-NO" b="0" baseline="0" dirty="0" smtClean="0">
              <a:solidFill>
                <a:schemeClr val="bg1"/>
              </a:solidFill>
            </a:endParaRPr>
          </a:p>
        </p:txBody>
      </p:sp>
      <p:sp>
        <p:nvSpPr>
          <p:cNvPr id="1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19564" y="783402"/>
            <a:ext cx="4963103" cy="16846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lnSpc>
                <a:spcPct val="100000"/>
              </a:lnSpc>
              <a:defRPr sz="4400" baseline="0">
                <a:solidFill>
                  <a:schemeClr val="tx1"/>
                </a:solidFill>
              </a:defRPr>
            </a:lvl1pPr>
          </a:lstStyle>
          <a:p>
            <a:r>
              <a:rPr lang="nb-NO" dirty="0" smtClean="0"/>
              <a:t>Legg til en</a:t>
            </a:r>
            <a:br>
              <a:rPr lang="nb-NO" dirty="0" smtClean="0"/>
            </a:br>
            <a:r>
              <a:rPr lang="nb-NO" dirty="0" smtClean="0"/>
              <a:t>overskrift på 2-3</a:t>
            </a:r>
            <a:br>
              <a:rPr lang="nb-NO" dirty="0" smtClean="0"/>
            </a:br>
            <a:r>
              <a:rPr lang="nb-NO" dirty="0" smtClean="0"/>
              <a:t>korte linjer</a:t>
            </a:r>
            <a:endParaRPr lang="en-US" dirty="0"/>
          </a:p>
        </p:txBody>
      </p:sp>
      <p:sp>
        <p:nvSpPr>
          <p:cNvPr id="15" name="Plassholder f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519564" y="2835759"/>
            <a:ext cx="6520220" cy="1492050"/>
          </a:xfrm>
          <a:prstGeom prst="rect">
            <a:avLst/>
          </a:prstGeom>
        </p:spPr>
        <p:txBody>
          <a:bodyPr anchor="t"/>
          <a:lstStyle>
            <a:lvl1pPr algn="l">
              <a:lnSpc>
                <a:spcPct val="100000"/>
              </a:lnSpc>
              <a:defRPr sz="20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 smtClean="0"/>
              <a:t>Legg til informasjon om tid, sted og hvem arrangementet er for. </a:t>
            </a:r>
          </a:p>
        </p:txBody>
      </p:sp>
    </p:spTree>
    <p:extLst>
      <p:ext uri="{BB962C8B-B14F-4D97-AF65-F5344CB8AC3E}">
        <p14:creationId xmlns:p14="http://schemas.microsoft.com/office/powerpoint/2010/main" val="12933244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en bilde + tekstfelt + pr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" y="0"/>
            <a:ext cx="7558636" cy="10691813"/>
          </a:xfrm>
          <a:prstGeom prst="rect">
            <a:avLst/>
          </a:prstGeom>
        </p:spPr>
      </p:pic>
      <p:sp>
        <p:nvSpPr>
          <p:cNvPr id="33" name="Rektangel 32"/>
          <p:cNvSpPr/>
          <p:nvPr userDrawn="1"/>
        </p:nvSpPr>
        <p:spPr>
          <a:xfrm>
            <a:off x="3779674" y="4954136"/>
            <a:ext cx="3780000" cy="573767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Text Placeholder 2"/>
          <p:cNvSpPr>
            <a:spLocks noGrp="1"/>
          </p:cNvSpPr>
          <p:nvPr>
            <p:ph idx="1" hasCustomPrompt="1"/>
          </p:nvPr>
        </p:nvSpPr>
        <p:spPr>
          <a:xfrm>
            <a:off x="364281" y="5247810"/>
            <a:ext cx="3050786" cy="5016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 smtClean="0"/>
              <a:t>Legg </a:t>
            </a:r>
            <a:r>
              <a:rPr lang="en-US" dirty="0" err="1" smtClean="0"/>
              <a:t>til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kort</a:t>
            </a:r>
            <a:r>
              <a:rPr lang="en-US" dirty="0" smtClean="0"/>
              <a:t> </a:t>
            </a:r>
            <a:r>
              <a:rPr lang="en-US" dirty="0" err="1" smtClean="0"/>
              <a:t>tekst</a:t>
            </a:r>
            <a:r>
              <a:rPr lang="en-US" dirty="0" smtClean="0"/>
              <a:t> om </a:t>
            </a:r>
            <a:r>
              <a:rPr lang="en-US" dirty="0" err="1" smtClean="0"/>
              <a:t>arrangementet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idx="10" hasCustomPrompt="1"/>
          </p:nvPr>
        </p:nvSpPr>
        <p:spPr>
          <a:xfrm>
            <a:off x="4143956" y="6536462"/>
            <a:ext cx="3050786" cy="37275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14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Legg </a:t>
            </a:r>
            <a:r>
              <a:rPr lang="en-US" dirty="0" err="1" smtClean="0"/>
              <a:t>til</a:t>
            </a:r>
            <a:r>
              <a:rPr lang="en-US" dirty="0" smtClean="0"/>
              <a:t> et program for </a:t>
            </a:r>
            <a:r>
              <a:rPr lang="en-US" dirty="0" err="1" smtClean="0"/>
              <a:t>arrangementet</a:t>
            </a:r>
            <a:r>
              <a:rPr lang="en-US" dirty="0" smtClean="0"/>
              <a:t>. </a:t>
            </a:r>
            <a:r>
              <a:rPr lang="en-US" dirty="0" err="1" smtClean="0"/>
              <a:t>Bruk</a:t>
            </a:r>
            <a:r>
              <a:rPr lang="en-US" dirty="0" smtClean="0"/>
              <a:t> </a:t>
            </a:r>
            <a:r>
              <a:rPr lang="en-US" dirty="0" err="1" smtClean="0"/>
              <a:t>gjerne</a:t>
            </a:r>
            <a:r>
              <a:rPr lang="en-US" dirty="0" smtClean="0"/>
              <a:t> </a:t>
            </a:r>
            <a:r>
              <a:rPr lang="en-US" dirty="0" err="1" smtClean="0"/>
              <a:t>fet</a:t>
            </a:r>
            <a:r>
              <a:rPr lang="en-US" dirty="0" smtClean="0"/>
              <a:t> </a:t>
            </a:r>
            <a:r>
              <a:rPr lang="en-US" dirty="0" err="1" smtClean="0"/>
              <a:t>skrift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klokkeslett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4" name="Text Placeholder 2"/>
          <p:cNvSpPr>
            <a:spLocks noGrp="1"/>
          </p:cNvSpPr>
          <p:nvPr>
            <p:ph idx="13" hasCustomPrompt="1"/>
          </p:nvPr>
        </p:nvSpPr>
        <p:spPr>
          <a:xfrm>
            <a:off x="4143956" y="5800619"/>
            <a:ext cx="3050461" cy="6191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defRPr sz="28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19564" y="1246382"/>
            <a:ext cx="5362456" cy="19822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lnSpc>
                <a:spcPct val="100000"/>
              </a:lnSpc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Legg til en</a:t>
            </a:r>
            <a:br>
              <a:rPr lang="nb-NO" dirty="0" smtClean="0"/>
            </a:br>
            <a:r>
              <a:rPr lang="nb-NO" dirty="0" smtClean="0"/>
              <a:t>overskrift på 2-3</a:t>
            </a:r>
            <a:br>
              <a:rPr lang="nb-NO" dirty="0" smtClean="0"/>
            </a:br>
            <a:r>
              <a:rPr lang="nb-NO" dirty="0" smtClean="0"/>
              <a:t>korte linjer</a:t>
            </a:r>
            <a:endParaRPr lang="en-US" dirty="0"/>
          </a:p>
        </p:txBody>
      </p:sp>
      <p:sp>
        <p:nvSpPr>
          <p:cNvPr id="17" name="Plassholder f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519564" y="3345366"/>
            <a:ext cx="6520220" cy="149205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100000"/>
              </a:lnSpc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smtClean="0"/>
              <a:t>Legg til informasjon om tid, sted og hvem arrangementet er for. Endre fargen til hvit om det gir bedre lesbarhet.</a:t>
            </a:r>
          </a:p>
        </p:txBody>
      </p:sp>
      <p:sp>
        <p:nvSpPr>
          <p:cNvPr id="10" name="Rektangel 9"/>
          <p:cNvSpPr/>
          <p:nvPr userDrawn="1"/>
        </p:nvSpPr>
        <p:spPr>
          <a:xfrm>
            <a:off x="-4816310" y="3490332"/>
            <a:ext cx="4469199" cy="3144644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TekstSylinder 10"/>
          <p:cNvSpPr txBox="1"/>
          <p:nvPr userDrawn="1"/>
        </p:nvSpPr>
        <p:spPr>
          <a:xfrm>
            <a:off x="-4357529" y="4207868"/>
            <a:ext cx="3582199" cy="17095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 b="1" dirty="0" smtClean="0">
                <a:solidFill>
                  <a:schemeClr val="bg1"/>
                </a:solidFill>
              </a:rPr>
              <a:t>Juster</a:t>
            </a:r>
            <a:r>
              <a:rPr lang="nb-NO" b="1" baseline="0" dirty="0" smtClean="0">
                <a:solidFill>
                  <a:schemeClr val="bg1"/>
                </a:solidFill>
              </a:rPr>
              <a:t> størrelsen og plasseringen på</a:t>
            </a:r>
            <a:br>
              <a:rPr lang="nb-NO" b="1" baseline="0" dirty="0" smtClean="0">
                <a:solidFill>
                  <a:schemeClr val="bg1"/>
                </a:solidFill>
              </a:rPr>
            </a:br>
            <a:r>
              <a:rPr lang="nb-NO" b="1" baseline="0" dirty="0" smtClean="0">
                <a:solidFill>
                  <a:schemeClr val="bg1"/>
                </a:solidFill>
              </a:rPr>
              <a:t>tekstboksene etter ditt behov.</a:t>
            </a:r>
            <a:endParaRPr lang="nb-NO" b="0" baseline="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nb-NO" b="0" baseline="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nb-NO" b="0" baseline="0" dirty="0" smtClean="0">
                <a:solidFill>
                  <a:schemeClr val="bg1"/>
                </a:solidFill>
              </a:rPr>
              <a:t>Husk å holde det luftig </a:t>
            </a:r>
            <a:r>
              <a:rPr lang="nb-NO" b="0" baseline="0" dirty="0" smtClean="0">
                <a:solidFill>
                  <a:schemeClr val="bg1"/>
                </a:solidFill>
                <a:sym typeface="Wingdings" panose="05000000000000000000" pitchFamily="2" charset="2"/>
              </a:rPr>
              <a:t></a:t>
            </a:r>
            <a:endParaRPr lang="nb-NO" b="0" baseline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0131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y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" y="0"/>
            <a:ext cx="7558636" cy="10691813"/>
          </a:xfrm>
          <a:prstGeom prst="rect">
            <a:avLst/>
          </a:prstGeom>
        </p:spPr>
      </p:pic>
      <p:sp>
        <p:nvSpPr>
          <p:cNvPr id="13" name="Text Placeholder 2"/>
          <p:cNvSpPr>
            <a:spLocks noGrp="1"/>
          </p:cNvSpPr>
          <p:nvPr>
            <p:ph idx="10" hasCustomPrompt="1"/>
          </p:nvPr>
        </p:nvSpPr>
        <p:spPr>
          <a:xfrm>
            <a:off x="519564" y="5981701"/>
            <a:ext cx="6520220" cy="4282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14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 smtClean="0"/>
              <a:t>Fortell</a:t>
            </a:r>
            <a:r>
              <a:rPr lang="en-US" dirty="0" smtClean="0"/>
              <a:t> om </a:t>
            </a:r>
            <a:r>
              <a:rPr lang="en-US" dirty="0" err="1" smtClean="0"/>
              <a:t>arrangementet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19564" y="1246382"/>
            <a:ext cx="5362456" cy="19822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lnSpc>
                <a:spcPct val="100000"/>
              </a:lnSpc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Legg til en</a:t>
            </a:r>
            <a:br>
              <a:rPr lang="nb-NO" dirty="0" smtClean="0"/>
            </a:br>
            <a:r>
              <a:rPr lang="nb-NO" dirty="0" smtClean="0"/>
              <a:t>overskrift på 2-3</a:t>
            </a:r>
            <a:br>
              <a:rPr lang="nb-NO" dirty="0" smtClean="0"/>
            </a:br>
            <a:r>
              <a:rPr lang="nb-NO" dirty="0" smtClean="0"/>
              <a:t>korte linjer</a:t>
            </a:r>
            <a:endParaRPr lang="en-US" dirty="0"/>
          </a:p>
        </p:txBody>
      </p:sp>
      <p:sp>
        <p:nvSpPr>
          <p:cNvPr id="17" name="Plassholder f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519564" y="3345366"/>
            <a:ext cx="6520220" cy="149205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100000"/>
              </a:lnSpc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smtClean="0"/>
              <a:t>Legg til informasjon om tid, sted og hvem arrangementet er for</a:t>
            </a:r>
            <a:r>
              <a:rPr lang="nb-NO" dirty="0" smtClean="0"/>
              <a:t>.</a:t>
            </a:r>
            <a:endParaRPr lang="nb-NO" dirty="0" smtClean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12" hasCustomPrompt="1"/>
          </p:nvPr>
        </p:nvSpPr>
        <p:spPr>
          <a:xfrm>
            <a:off x="519564" y="5287300"/>
            <a:ext cx="6520220" cy="532261"/>
          </a:xfrm>
          <a:prstGeom prst="rect">
            <a:avLst/>
          </a:prstGeom>
        </p:spPr>
        <p:txBody>
          <a:bodyPr anchor="ctr"/>
          <a:lstStyle>
            <a:lvl1pPr>
              <a:defRPr sz="2800" b="1"/>
            </a:lvl1pPr>
          </a:lstStyle>
          <a:p>
            <a:pPr lvl="0"/>
            <a:r>
              <a:rPr lang="nb-NO" dirty="0" smtClean="0"/>
              <a:t>Overskrift</a:t>
            </a:r>
            <a:endParaRPr lang="nb-NO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-4816310" y="3490332"/>
            <a:ext cx="4469199" cy="3144644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TekstSylinder 10"/>
          <p:cNvSpPr txBox="1"/>
          <p:nvPr userDrawn="1"/>
        </p:nvSpPr>
        <p:spPr>
          <a:xfrm>
            <a:off x="-4357529" y="4207868"/>
            <a:ext cx="3582199" cy="17095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 b="1" dirty="0" smtClean="0">
                <a:solidFill>
                  <a:schemeClr val="bg1"/>
                </a:solidFill>
              </a:rPr>
              <a:t>Juster</a:t>
            </a:r>
            <a:r>
              <a:rPr lang="nb-NO" b="1" baseline="0" dirty="0" smtClean="0">
                <a:solidFill>
                  <a:schemeClr val="bg1"/>
                </a:solidFill>
              </a:rPr>
              <a:t> størrelsen og plasseringen på</a:t>
            </a:r>
            <a:br>
              <a:rPr lang="nb-NO" b="1" baseline="0" dirty="0" smtClean="0">
                <a:solidFill>
                  <a:schemeClr val="bg1"/>
                </a:solidFill>
              </a:rPr>
            </a:br>
            <a:r>
              <a:rPr lang="nb-NO" b="1" baseline="0" dirty="0" smtClean="0">
                <a:solidFill>
                  <a:schemeClr val="bg1"/>
                </a:solidFill>
              </a:rPr>
              <a:t>tekstboksene etter ditt behov.</a:t>
            </a:r>
            <a:endParaRPr lang="nb-NO" b="0" baseline="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nb-NO" b="0" baseline="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nb-NO" b="0" baseline="0" dirty="0" smtClean="0">
                <a:solidFill>
                  <a:schemeClr val="bg1"/>
                </a:solidFill>
              </a:rPr>
              <a:t>Husk å holde det luftig </a:t>
            </a:r>
            <a:r>
              <a:rPr lang="nb-NO" b="0" baseline="0" dirty="0" smtClean="0">
                <a:solidFill>
                  <a:schemeClr val="bg1"/>
                </a:solidFill>
                <a:sym typeface="Wingdings" panose="05000000000000000000" pitchFamily="2" charset="2"/>
              </a:rPr>
              <a:t></a:t>
            </a:r>
            <a:endParaRPr lang="nb-NO" b="0" baseline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2045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s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" y="0"/>
            <a:ext cx="7558636" cy="10691813"/>
          </a:xfrm>
          <a:prstGeom prst="rect">
            <a:avLst/>
          </a:prstGeom>
        </p:spPr>
      </p:pic>
      <p:sp>
        <p:nvSpPr>
          <p:cNvPr id="3" name="Rektangel 2"/>
          <p:cNvSpPr/>
          <p:nvPr userDrawn="1"/>
        </p:nvSpPr>
        <p:spPr>
          <a:xfrm>
            <a:off x="0" y="3795249"/>
            <a:ext cx="7559155" cy="6896564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Text Placeholder 2"/>
          <p:cNvSpPr>
            <a:spLocks noGrp="1"/>
          </p:cNvSpPr>
          <p:nvPr>
            <p:ph idx="10" hasCustomPrompt="1"/>
          </p:nvPr>
        </p:nvSpPr>
        <p:spPr>
          <a:xfrm>
            <a:off x="519564" y="4081346"/>
            <a:ext cx="6520220" cy="6300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14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 smtClean="0"/>
              <a:t>Fortell</a:t>
            </a:r>
            <a:r>
              <a:rPr lang="en-US" dirty="0" smtClean="0"/>
              <a:t> om </a:t>
            </a:r>
            <a:r>
              <a:rPr lang="en-US" dirty="0" err="1" smtClean="0"/>
              <a:t>arrangementet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19564" y="471237"/>
            <a:ext cx="4888777" cy="14263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lnSpc>
                <a:spcPct val="100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Legg til </a:t>
            </a:r>
            <a:r>
              <a:rPr lang="nb-NO" dirty="0" smtClean="0"/>
              <a:t>en overskrift</a:t>
            </a:r>
            <a:br>
              <a:rPr lang="nb-NO" dirty="0" smtClean="0"/>
            </a:br>
            <a:r>
              <a:rPr lang="nb-NO" dirty="0" smtClean="0"/>
              <a:t>på 2 korte </a:t>
            </a:r>
            <a:r>
              <a:rPr lang="nb-NO" dirty="0" smtClean="0"/>
              <a:t>linjer</a:t>
            </a:r>
            <a:endParaRPr lang="en-US" dirty="0"/>
          </a:p>
        </p:txBody>
      </p:sp>
      <p:sp>
        <p:nvSpPr>
          <p:cNvPr id="17" name="Plassholder f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519564" y="2107580"/>
            <a:ext cx="6520220" cy="1394714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100000"/>
              </a:lnSpc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smtClean="0"/>
              <a:t>Legg til informasjon om tid, sted og hvem arrangementet er for</a:t>
            </a:r>
            <a:r>
              <a:rPr lang="nb-NO" dirty="0" smtClean="0"/>
              <a:t>.</a:t>
            </a:r>
            <a:endParaRPr lang="nb-NO" dirty="0" smtClean="0"/>
          </a:p>
        </p:txBody>
      </p:sp>
      <p:sp>
        <p:nvSpPr>
          <p:cNvPr id="10" name="Rektangel 9"/>
          <p:cNvSpPr/>
          <p:nvPr userDrawn="1"/>
        </p:nvSpPr>
        <p:spPr>
          <a:xfrm>
            <a:off x="-4816310" y="3490332"/>
            <a:ext cx="4469199" cy="3144644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TekstSylinder 10"/>
          <p:cNvSpPr txBox="1"/>
          <p:nvPr userDrawn="1"/>
        </p:nvSpPr>
        <p:spPr>
          <a:xfrm>
            <a:off x="-4357529" y="4207868"/>
            <a:ext cx="3582199" cy="17095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 b="1" dirty="0" smtClean="0">
                <a:solidFill>
                  <a:schemeClr val="bg1"/>
                </a:solidFill>
              </a:rPr>
              <a:t>Juster</a:t>
            </a:r>
            <a:r>
              <a:rPr lang="nb-NO" b="1" baseline="0" dirty="0" smtClean="0">
                <a:solidFill>
                  <a:schemeClr val="bg1"/>
                </a:solidFill>
              </a:rPr>
              <a:t> størrelsen og plasseringen på</a:t>
            </a:r>
            <a:br>
              <a:rPr lang="nb-NO" b="1" baseline="0" dirty="0" smtClean="0">
                <a:solidFill>
                  <a:schemeClr val="bg1"/>
                </a:solidFill>
              </a:rPr>
            </a:br>
            <a:r>
              <a:rPr lang="nb-NO" b="1" baseline="0" dirty="0" smtClean="0">
                <a:solidFill>
                  <a:schemeClr val="bg1"/>
                </a:solidFill>
              </a:rPr>
              <a:t>tekstboksene etter ditt behov.</a:t>
            </a:r>
            <a:endParaRPr lang="nb-NO" b="0" baseline="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nb-NO" b="0" baseline="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nb-NO" b="0" baseline="0" dirty="0" smtClean="0">
                <a:solidFill>
                  <a:schemeClr val="bg1"/>
                </a:solidFill>
              </a:rPr>
              <a:t>Husk å holde det luftig </a:t>
            </a:r>
            <a:r>
              <a:rPr lang="nb-NO" b="0" baseline="0" dirty="0" smtClean="0">
                <a:solidFill>
                  <a:schemeClr val="bg1"/>
                </a:solidFill>
                <a:sym typeface="Wingdings" panose="05000000000000000000" pitchFamily="2" charset="2"/>
              </a:rPr>
              <a:t></a:t>
            </a:r>
            <a:endParaRPr lang="nb-NO" b="0" baseline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7541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4440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2" r:id="rId2"/>
    <p:sldLayoutId id="2147483759" r:id="rId3"/>
    <p:sldLayoutId id="2147483758" r:id="rId4"/>
    <p:sldLayoutId id="2147483760" r:id="rId5"/>
    <p:sldLayoutId id="2147483764" r:id="rId6"/>
    <p:sldLayoutId id="2147483765" r:id="rId7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bg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0" indent="0" algn="l" defTabSz="567019" rtl="0" eaLnBrk="1" latinLnBrk="0" hangingPunct="1">
        <a:lnSpc>
          <a:spcPct val="150000"/>
        </a:lnSpc>
        <a:spcBef>
          <a:spcPts val="620"/>
        </a:spcBef>
        <a:buClr>
          <a:schemeClr val="accent2"/>
        </a:buClr>
        <a:buFont typeface="HK Grotesk" panose="00000500000000000000" pitchFamily="2" charset="0"/>
        <a:buNone/>
        <a:defRPr sz="1200" kern="1200" baseline="0">
          <a:solidFill>
            <a:srgbClr val="22344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425265" indent="-141755" algn="l" defTabSz="567019" rtl="0" eaLnBrk="1" latinLnBrk="0" hangingPunct="1">
        <a:lnSpc>
          <a:spcPct val="150000"/>
        </a:lnSpc>
        <a:spcBef>
          <a:spcPts val="310"/>
        </a:spcBef>
        <a:buClr>
          <a:schemeClr val="accent2"/>
        </a:buClr>
        <a:buFont typeface="HK Grotesk" panose="00000500000000000000" pitchFamily="2" charset="0"/>
        <a:buChar char="‣"/>
        <a:defRPr sz="1158" kern="1200">
          <a:solidFill>
            <a:srgbClr val="22344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708774" indent="-141755" algn="l" defTabSz="567019" rtl="0" eaLnBrk="1" latinLnBrk="0" hangingPunct="1">
        <a:lnSpc>
          <a:spcPct val="150000"/>
        </a:lnSpc>
        <a:spcBef>
          <a:spcPts val="310"/>
        </a:spcBef>
        <a:buClr>
          <a:schemeClr val="accent2"/>
        </a:buClr>
        <a:buFont typeface="HK Grotesk" panose="00000500000000000000" pitchFamily="2" charset="0"/>
        <a:buChar char="‣"/>
        <a:defRPr sz="1075" kern="1200">
          <a:solidFill>
            <a:srgbClr val="22344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992284" indent="-141755" algn="l" defTabSz="567019" rtl="0" eaLnBrk="1" latinLnBrk="0" hangingPunct="1">
        <a:lnSpc>
          <a:spcPct val="150000"/>
        </a:lnSpc>
        <a:spcBef>
          <a:spcPts val="310"/>
        </a:spcBef>
        <a:buClr>
          <a:schemeClr val="accent2"/>
        </a:buClr>
        <a:buFont typeface="HK Grotesk" panose="00000500000000000000" pitchFamily="2" charset="0"/>
        <a:buChar char="‣"/>
        <a:defRPr sz="992" kern="1200">
          <a:solidFill>
            <a:srgbClr val="22344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275794" indent="-141755" algn="l" defTabSz="567019" rtl="0" eaLnBrk="1" latinLnBrk="0" hangingPunct="1">
        <a:lnSpc>
          <a:spcPct val="150000"/>
        </a:lnSpc>
        <a:spcBef>
          <a:spcPts val="310"/>
        </a:spcBef>
        <a:buClr>
          <a:schemeClr val="accent2"/>
        </a:buClr>
        <a:buFont typeface="HK Grotesk" panose="00000500000000000000" pitchFamily="2" charset="0"/>
        <a:buChar char="‣"/>
        <a:defRPr sz="992" kern="1200">
          <a:solidFill>
            <a:srgbClr val="22344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Plassholder for innhold 5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innhold 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94534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vitasjon uten bilde">
  <a:themeElements>
    <a:clrScheme name="Gjøvik kommunes fargeprofil">
      <a:dk1>
        <a:srgbClr val="223442"/>
      </a:dk1>
      <a:lt1>
        <a:srgbClr val="FFFFFF"/>
      </a:lt1>
      <a:dk2>
        <a:srgbClr val="223442"/>
      </a:dk2>
      <a:lt2>
        <a:srgbClr val="FFFFFF"/>
      </a:lt2>
      <a:accent1>
        <a:srgbClr val="1C4892"/>
      </a:accent1>
      <a:accent2>
        <a:srgbClr val="007AC1"/>
      </a:accent2>
      <a:accent3>
        <a:srgbClr val="FF853E"/>
      </a:accent3>
      <a:accent4>
        <a:srgbClr val="F5EEDD"/>
      </a:accent4>
      <a:accent5>
        <a:srgbClr val="CEE3F4"/>
      </a:accent5>
      <a:accent6>
        <a:srgbClr val="FFFFFF"/>
      </a:accent6>
      <a:hlink>
        <a:srgbClr val="007AC1"/>
      </a:hlink>
      <a:folHlink>
        <a:srgbClr val="FF853E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1441</TotalTime>
  <Words>1</Words>
  <Application>Microsoft Office PowerPoint</Application>
  <PresentationFormat>Egendefinert</PresentationFormat>
  <Paragraphs>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HK Grotesk</vt:lpstr>
      <vt:lpstr>Wingdings</vt:lpstr>
      <vt:lpstr>Invitasjon uten bilde</vt:lpstr>
      <vt:lpstr> </vt:lpstr>
    </vt:vector>
  </TitlesOfParts>
  <Company>Gjovik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Alexander Rostad</dc:creator>
  <cp:lastModifiedBy>Alexander Rostad</cp:lastModifiedBy>
  <cp:revision>382</cp:revision>
  <dcterms:created xsi:type="dcterms:W3CDTF">2020-02-11T12:20:49Z</dcterms:created>
  <dcterms:modified xsi:type="dcterms:W3CDTF">2022-06-10T08:36:20Z</dcterms:modified>
</cp:coreProperties>
</file>