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2"/>
  </p:notesMasterIdLst>
  <p:handoutMasterIdLst>
    <p:handoutMasterId r:id="rId23"/>
  </p:handoutMasterIdLst>
  <p:sldIdLst>
    <p:sldId id="281" r:id="rId5"/>
    <p:sldId id="282" r:id="rId6"/>
    <p:sldId id="305" r:id="rId7"/>
    <p:sldId id="295" r:id="rId8"/>
    <p:sldId id="288" r:id="rId9"/>
    <p:sldId id="297" r:id="rId10"/>
    <p:sldId id="298" r:id="rId11"/>
    <p:sldId id="293" r:id="rId12"/>
    <p:sldId id="289" r:id="rId13"/>
    <p:sldId id="290" r:id="rId14"/>
    <p:sldId id="291" r:id="rId15"/>
    <p:sldId id="299" r:id="rId16"/>
    <p:sldId id="300" r:id="rId17"/>
    <p:sldId id="301" r:id="rId18"/>
    <p:sldId id="302" r:id="rId19"/>
    <p:sldId id="303" r:id="rId20"/>
    <p:sldId id="304" r:id="rId21"/>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CA20"/>
    <a:srgbClr val="F0F0CC"/>
    <a:srgbClr val="5F8B91"/>
    <a:srgbClr val="E4EDE9"/>
    <a:srgbClr val="FCDFDE"/>
    <a:srgbClr val="F2E4EE"/>
    <a:srgbClr val="982E1E"/>
    <a:srgbClr val="753854"/>
    <a:srgbClr val="223442"/>
    <a:srgbClr val="E52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emastil 1 – uthev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Ingen stil, ingen rutenet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ys stil 2 – uthevin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498A01-540C-422A-87E2-1DE281B9FC3B}" type="datetimeFigureOut">
              <a:rPr lang="nb-NO" smtClean="0"/>
              <a:t>15.04.2026</a:t>
            </a:fld>
            <a:endParaRPr lang="nb-NO"/>
          </a:p>
        </p:txBody>
      </p:sp>
      <p:sp>
        <p:nvSpPr>
          <p:cNvPr id="4" name="Plassholder for bunn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6F4C2E-7BAF-457B-B7C9-B97829607EA7}" type="slidenum">
              <a:rPr lang="nb-NO" smtClean="0"/>
              <a:t>‹#›</a:t>
            </a:fld>
            <a:endParaRPr lang="nb-NO"/>
          </a:p>
        </p:txBody>
      </p:sp>
    </p:spTree>
    <p:extLst>
      <p:ext uri="{BB962C8B-B14F-4D97-AF65-F5344CB8AC3E}">
        <p14:creationId xmlns:p14="http://schemas.microsoft.com/office/powerpoint/2010/main" val="3636269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E1CF2-588D-4957-89AC-3BD57A3FA918}" type="datetimeFigureOut">
              <a:rPr lang="nb-NO" smtClean="0"/>
              <a:t>15.04.2026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D0932-2F15-4A3E-80C5-199FB355A5F4}" type="slidenum">
              <a:rPr lang="nb-NO" smtClean="0"/>
              <a:t>‹#›</a:t>
            </a:fld>
            <a:endParaRPr lang="nb-NO"/>
          </a:p>
        </p:txBody>
      </p:sp>
    </p:spTree>
    <p:extLst>
      <p:ext uri="{BB962C8B-B14F-4D97-AF65-F5344CB8AC3E}">
        <p14:creationId xmlns:p14="http://schemas.microsoft.com/office/powerpoint/2010/main" val="376040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BBAD0932-2F15-4A3E-80C5-199FB355A5F4}" type="slidenum">
              <a:rPr lang="nb-NO" smtClean="0"/>
              <a:t>1</a:t>
            </a:fld>
            <a:endParaRPr lang="nb-NO"/>
          </a:p>
        </p:txBody>
      </p:sp>
    </p:spTree>
    <p:extLst>
      <p:ext uri="{BB962C8B-B14F-4D97-AF65-F5344CB8AC3E}">
        <p14:creationId xmlns:p14="http://schemas.microsoft.com/office/powerpoint/2010/main" val="277578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Innsatsområde kompetanse for framtida + kort beskrivelse. Ikon og farge følger innsatsområdet. </a:t>
            </a:r>
          </a:p>
          <a:p>
            <a:r>
              <a:rPr lang="nb-NO" i="1"/>
              <a:t>Full beskrivelse av innsatsområdet (fra plandokumentet): </a:t>
            </a:r>
          </a:p>
          <a:p>
            <a:r>
              <a:rPr lang="nb-NO" sz="1200" b="0" i="0" kern="1200">
                <a:solidFill>
                  <a:schemeClr val="tx1"/>
                </a:solidFill>
                <a:effectLst/>
                <a:latin typeface="+mn-lt"/>
                <a:ea typeface="+mn-ea"/>
                <a:cs typeface="+mn-cs"/>
              </a:rPr>
              <a:t>Gjøvik skal videreutvikles og styrkes som en sterk kunnskap- og kompetanseby og et attraktivt sted for både utdanning, forskning, innovasjon, arbeidsliv og næringsutvikling. NTNU, Fagskolen Innlandet og det samlede campusmiljøet gir kommunen en unik posisjon og kraftig drivkraft, med særlig styrke innen cybersikkerhet, teknologi og helse. </a:t>
            </a:r>
          </a:p>
          <a:p>
            <a:r>
              <a:rPr lang="nb-NO" sz="1200" b="0" i="0" kern="1200">
                <a:solidFill>
                  <a:schemeClr val="tx1"/>
                </a:solidFill>
                <a:effectLst/>
                <a:latin typeface="+mn-lt"/>
                <a:ea typeface="+mn-ea"/>
                <a:cs typeface="+mn-cs"/>
              </a:rPr>
              <a:t>Gjøvik har et helhetlig utdanningstilbud, inkludert internasjonal skole, videregående skole, fagskole og universitet. Med over 5000 studenter på Fagskolen Innlandet, Høyskolen for yrkesfag og NTNU Gjøvik hvor NTNU er et av Europas ledende forsknings- og utdanningsmiljø innenfor cybersikkerhet, er Gjøvik i en internasjonalt ledende posisjon hvor det skapes nye næringer og arbeidsplasser ut i fra. Innsatsområdet prioriterer fortsatt sterk utvikling av Gjøvik som studieby og som ledende aktør for kompetanse, innovasjon og utvikling. Som vertskommune for mange elever og hybelboere i videregående opplæring skal Gjøvik legge til rette for trygge bomiljøer, tilhørighet og god oppfølging også for ungdom som bor borte fra hjemmet.</a:t>
            </a:r>
          </a:p>
          <a:p>
            <a:r>
              <a:rPr lang="nb-NO" sz="1200" b="0" i="0" kern="1200">
                <a:solidFill>
                  <a:schemeClr val="tx1"/>
                </a:solidFill>
                <a:effectLst/>
                <a:latin typeface="+mn-lt"/>
                <a:ea typeface="+mn-ea"/>
                <a:cs typeface="+mn-cs"/>
              </a:rPr>
              <a:t>Vi har et sterkt og variert næringsliv, med mangfold av sentrale hjørnesteinsbedrifter. I tillegg til framvekst av teknologitunge oppstartsbedrifter med internasjonale ambisjoner og potensial. Skogbruket i Gjøvik er viktig næring og med et betydelig potensiale for grønne næringer. Innsatsområdet skal videreføre kommunens allerede offensive satsing på næringslivsutvikling. Tilrettelegging for gründere og vekst i etablerte bedrifter for flere arbeidsplasser er vesentlig. Gjøvik er regionsenter for et stort omland, og skal i samarbeid med de andre kommuner i regionen, arbeide for en balansert utvikling i hele regionen som felles bo- og arbeidsmarked. </a:t>
            </a:r>
          </a:p>
          <a:p>
            <a:r>
              <a:rPr lang="nb-NO" sz="1200" b="0" i="0" kern="1200">
                <a:solidFill>
                  <a:schemeClr val="tx1"/>
                </a:solidFill>
                <a:effectLst/>
                <a:latin typeface="+mn-lt"/>
                <a:ea typeface="+mn-ea"/>
                <a:cs typeface="+mn-cs"/>
              </a:rPr>
              <a:t>Befolkningsutviklingen skaper utfordringer med tilstrekkelig arbeidskraft. Knapphet på arbeidskraft omhandler både rett kompetanse og nok hender. Arbeidslivet må innrettes slik at flere kan være i jobb. Å beholde og rekruttere arbeidskraft blir vesentlig og skaper behov for omstilling i arbeidslivet. Evnen til å tiltrekke og beholde arbeidskraft har sterk sammenheng med kommunens evne til å være en attraktiv og synlig bokommune som det er godt og leve i. Samhandling med næringslivet om rammebetingelser blir viktig. For kommunen som arbeidsgiver og tjenesteyter har dette tydelig sammenheng med kommunens evne og vilje til kompetanseheving, faglig omstilling og innovasjon. </a:t>
            </a:r>
          </a:p>
          <a:p>
            <a:endParaRPr lang="nb-NO" i="1"/>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12</a:t>
            </a:fld>
            <a:endParaRPr lang="nb-NO"/>
          </a:p>
        </p:txBody>
      </p:sp>
    </p:spTree>
    <p:extLst>
      <p:ext uri="{BB962C8B-B14F-4D97-AF65-F5344CB8AC3E}">
        <p14:creationId xmlns:p14="http://schemas.microsoft.com/office/powerpoint/2010/main" val="267715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Hovedmål og delmål til innsatsområdet </a:t>
            </a:r>
            <a:r>
              <a:rPr lang="nb-NO" b="1" i="1"/>
              <a:t>Kompetanse for framtida. </a:t>
            </a:r>
            <a:r>
              <a:rPr lang="nb-NO" i="1"/>
              <a:t>Fargebruk følger innsatsområdet. </a:t>
            </a:r>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13</a:t>
            </a:fld>
            <a:endParaRPr lang="nb-NO"/>
          </a:p>
        </p:txBody>
      </p:sp>
    </p:spTree>
    <p:extLst>
      <p:ext uri="{BB962C8B-B14F-4D97-AF65-F5344CB8AC3E}">
        <p14:creationId xmlns:p14="http://schemas.microsoft.com/office/powerpoint/2010/main" val="271749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Innsatsområde </a:t>
            </a:r>
            <a:r>
              <a:rPr lang="nb-NO" b="1" i="1"/>
              <a:t>Vekst og attraktivitet</a:t>
            </a:r>
            <a:r>
              <a:rPr lang="nb-NO" i="1"/>
              <a:t>+ kort beskrivelse. Ikon og farge følger innsatsområdet. </a:t>
            </a:r>
          </a:p>
          <a:p>
            <a:r>
              <a:rPr lang="nb-NO" i="1"/>
              <a:t>Full beskrivelse av innsatsområdet (fra plandokumentet): </a:t>
            </a:r>
          </a:p>
          <a:p>
            <a:r>
              <a:rPr lang="nb-NO" sz="1200" b="0" i="0" kern="1200">
                <a:solidFill>
                  <a:schemeClr val="tx1"/>
                </a:solidFill>
                <a:effectLst/>
                <a:latin typeface="+mn-lt"/>
                <a:ea typeface="+mn-ea"/>
                <a:cs typeface="+mn-cs"/>
              </a:rPr>
              <a:t>Gjøvik skal være et godt sted å bo, jobbe og besøke – med livskvalitet, fellesskap og gode hverdagsliv. </a:t>
            </a:r>
          </a:p>
          <a:p>
            <a:r>
              <a:rPr lang="nb-NO" sz="1200" b="0" i="0" kern="1200">
                <a:solidFill>
                  <a:schemeClr val="tx1"/>
                </a:solidFill>
                <a:effectLst/>
                <a:latin typeface="+mn-lt"/>
                <a:ea typeface="+mn-ea"/>
                <a:cs typeface="+mn-cs"/>
              </a:rPr>
              <a:t>Gjøvik foretrekkes når noen vil bosette seg eller etablere seg i Innlandet. Etableringen av Mjøssykehuset, ny riksvei 4 gjennom Gjøvik, E6 og Gjøvikbanen er viktige drivere for at Gjøvik skal vokse og være attraktiv.</a:t>
            </a:r>
          </a:p>
          <a:p>
            <a:r>
              <a:rPr lang="nb-NO" sz="1200" b="0" i="0" kern="1200">
                <a:solidFill>
                  <a:schemeClr val="tx1"/>
                </a:solidFill>
                <a:effectLst/>
                <a:latin typeface="+mn-lt"/>
                <a:ea typeface="+mn-ea"/>
                <a:cs typeface="+mn-cs"/>
              </a:rPr>
              <a:t>Endringer i arbeidsmarkedet, med Innlandets største arbeidsplass i Moelv, og ny infrastruktur vil påvirke regionens tyngdepunkt. Dette fordrer at Gjøvik tar aktive og framtidsrettede valg for å styrke sin rolle som regionsenter. Nærhet til Oslo og Gardermoen er en styrke, men dagens kollektivtilbud og vegsystem er ikke tilstrekkelig slik at behovet for utbedring av infrastrukturen for å styrke tilgjengeligheten og forsterke både Gjøviks posisjon i regionen og regionen som helhet, blir viktig. </a:t>
            </a:r>
          </a:p>
          <a:p>
            <a:r>
              <a:rPr lang="nb-NO" sz="1200" b="0" i="0" kern="1200">
                <a:solidFill>
                  <a:schemeClr val="tx1"/>
                </a:solidFill>
                <a:effectLst/>
                <a:latin typeface="+mn-lt"/>
                <a:ea typeface="+mn-ea"/>
                <a:cs typeface="+mn-cs"/>
              </a:rPr>
              <a:t>En sterk region er vesentlig for å evne å ta ut effekter av sterk næringsutvikling, kompetanse- og innovasjonsmiljøer, attraktivitet og tydelige kvaliteter. Gjøvik vil sammen med nabokommunene, aktivt sikre Gjøvikregionens posisjon i Innlandet og landet forøvrig.    </a:t>
            </a:r>
          </a:p>
          <a:p>
            <a:r>
              <a:rPr lang="nb-NO" sz="1200" b="0" i="0" kern="1200">
                <a:solidFill>
                  <a:schemeClr val="tx1"/>
                </a:solidFill>
                <a:effectLst/>
                <a:latin typeface="+mn-lt"/>
                <a:ea typeface="+mn-ea"/>
                <a:cs typeface="+mn-cs"/>
              </a:rPr>
              <a:t>Byen og bygdene gjør at Gjøvik kommune har en unik kombinasjon av urbane kvaliteter og landlige omgivelser, og det varierte kultur- og fritidstilbudet bidrar til å skape tilhørighet og livskvalitet for innbyggerne. Helhetlig by- og stedsutvikling bygger opp under dette. Innsatsområdet skal fremme utvikling av både stedsidentitet og omdømme, og løfte frem signalprosjekter for å skape stolthet og fellesskap. Kultur, frivillighet og aktiviteter er viktige elementer i dette arbeidet, og det må legges til rette for arenaer for både organisert og uorganisert aktivitet, slik at det blir enkelt for alle å delta.</a:t>
            </a:r>
          </a:p>
          <a:p>
            <a:r>
              <a:rPr lang="nb-NO" sz="1200" b="0" i="0" kern="1200">
                <a:solidFill>
                  <a:schemeClr val="tx1"/>
                </a:solidFill>
                <a:effectLst/>
                <a:latin typeface="+mn-lt"/>
                <a:ea typeface="+mn-ea"/>
                <a:cs typeface="+mn-cs"/>
              </a:rPr>
              <a:t>Hvordan vi bor og lever har stor betydning for livskvaliteten. Ulike boformer kan bidra til sosial deltagelse og menneskemøter på tvers av alder, etnisitet og livssituasjon. Fremtidig boligbygging må ta hensyn til plassering, kvaliteter i uteområder, nærhet til skole og barnehager, og prisnivå. Det bør også legges større vekt på fellesløsninger og møteplasser i lokalsamfunnene. Sammen med tilgang til nødvendige tjenester og velferdsteknologi, blir det mulig for folk å bo trygt og godt hjemme – hele livet.</a:t>
            </a:r>
          </a:p>
          <a:p>
            <a:endParaRPr lang="nb-NO" i="1"/>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14</a:t>
            </a:fld>
            <a:endParaRPr lang="nb-NO"/>
          </a:p>
        </p:txBody>
      </p:sp>
    </p:spTree>
    <p:extLst>
      <p:ext uri="{BB962C8B-B14F-4D97-AF65-F5344CB8AC3E}">
        <p14:creationId xmlns:p14="http://schemas.microsoft.com/office/powerpoint/2010/main" val="31609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Hovedmål og delmål til innsatsområdet </a:t>
            </a:r>
            <a:r>
              <a:rPr lang="nb-NO" b="1" i="1"/>
              <a:t>Vekst og attraktivitet. </a:t>
            </a:r>
            <a:r>
              <a:rPr lang="nb-NO" i="1"/>
              <a:t>Fargebruk følger innsatsområdet. </a:t>
            </a:r>
            <a:endParaRPr lang="nb-NO"/>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15</a:t>
            </a:fld>
            <a:endParaRPr lang="nb-NO"/>
          </a:p>
        </p:txBody>
      </p:sp>
    </p:spTree>
    <p:extLst>
      <p:ext uri="{BB962C8B-B14F-4D97-AF65-F5344CB8AC3E}">
        <p14:creationId xmlns:p14="http://schemas.microsoft.com/office/powerpoint/2010/main" val="338869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Innsatsområde </a:t>
            </a:r>
            <a:r>
              <a:rPr lang="nb-NO" b="1" i="1"/>
              <a:t>Bærekraft og beredskap</a:t>
            </a:r>
            <a:r>
              <a:rPr lang="nb-NO" i="1"/>
              <a:t>+ kort beskrivelse. Ikon og farge følger innsatsområdet. </a:t>
            </a:r>
          </a:p>
          <a:p>
            <a:r>
              <a:rPr lang="nb-NO" i="1"/>
              <a:t>Full beskrivelse av innsatsområdet (fra plandokumentet): </a:t>
            </a:r>
          </a:p>
          <a:p>
            <a:r>
              <a:rPr lang="nb-NO" sz="1200" b="0" i="0" kern="1200">
                <a:solidFill>
                  <a:schemeClr val="tx1"/>
                </a:solidFill>
                <a:effectLst/>
                <a:latin typeface="+mn-lt"/>
                <a:ea typeface="+mn-ea"/>
                <a:cs typeface="+mn-cs"/>
              </a:rPr>
              <a:t>Gjøvik skal prioritere klima, miljø, infrastruktur og beredskap med et bærekraftperspektiv. Landbruk og skogbruk er blant kommunens viktigste naturressursbaserte næringer, og er sentrale for matsikkerhet, lokal verdiskaping, klimatiltak og beredskap.</a:t>
            </a:r>
          </a:p>
          <a:p>
            <a:r>
              <a:rPr lang="nb-NO" sz="1200" b="0" i="0" kern="1200">
                <a:solidFill>
                  <a:schemeClr val="tx1"/>
                </a:solidFill>
                <a:effectLst/>
                <a:latin typeface="+mn-lt"/>
                <a:ea typeface="+mn-ea"/>
                <a:cs typeface="+mn-cs"/>
              </a:rPr>
              <a:t>Urolig verdenssituasjon, klimaendringer, demografiutvikling, mangel på arbeidskraft og svakere økonomi utfordrer samfunnet og innbyggere til å bli mer tilpasningsdyktige og robuste. Kommunen må styrke både egen og innbyggernes evne til å håndtere hendelser og endringer i klima, samfunn og tjenester. Endringskompetanse blir en nøkkelfaktor. Kommunen skal være bevisst balansen mellom utvikling, bærekraft og risiko og ivareta beredskapsaspektet gjennom overordnede prosesser.</a:t>
            </a:r>
          </a:p>
          <a:p>
            <a:r>
              <a:rPr lang="nb-NO" sz="1200" b="0" i="0" kern="1200">
                <a:solidFill>
                  <a:schemeClr val="tx1"/>
                </a:solidFill>
                <a:effectLst/>
                <a:latin typeface="+mn-lt"/>
                <a:ea typeface="+mn-ea"/>
                <a:cs typeface="+mn-cs"/>
              </a:rPr>
              <a:t>Effektiv og tydelig kommunikasjon mellom kommune og innbyggere er viktig for å skape trygghet og tillit – både i hverdagen og ved hendelser og kriser. Utvikling av digital kompetanse blir viktig, - ta i bruk og utnytte mulighetene digitalisering kan gi. God utnyttelse av velferdsteknologi vil bidra til at innbyggerne kan leve mer selvstendige liv slik at ressursene kan prioriteres til de som trenger det mest.  </a:t>
            </a:r>
          </a:p>
          <a:p>
            <a:r>
              <a:rPr lang="nb-NO" sz="1200" b="0" i="0" kern="1200">
                <a:solidFill>
                  <a:schemeClr val="tx1"/>
                </a:solidFill>
                <a:effectLst/>
                <a:latin typeface="+mn-lt"/>
                <a:ea typeface="+mn-ea"/>
                <a:cs typeface="+mn-cs"/>
              </a:rPr>
              <a:t>Færre ressurser fremover vil utfordre kommunens tjenestenivå og økonomiske handlingsrom. Det krever nye måter å prioritere på slik at kommunen i større grad selv finner bærekraftige løsninger for å sikre sunn økonomi over tid.</a:t>
            </a:r>
          </a:p>
          <a:p>
            <a:r>
              <a:rPr lang="nb-NO" sz="1200" b="0" i="0" kern="1200">
                <a:solidFill>
                  <a:schemeClr val="tx1"/>
                </a:solidFill>
                <a:effectLst/>
                <a:latin typeface="+mn-lt"/>
                <a:ea typeface="+mn-ea"/>
                <a:cs typeface="+mn-cs"/>
              </a:rPr>
              <a:t>Gjøvik kommune skal videreføre og styrke sin rolle som en ledende miljø- og klimakommune med fokus på grønne prioriteringer. Kommunen tar aktiv rolle for utviklingen av grønne næringer og bærekraftige løsninger i egen virksomhet og i lokalsamfunnet. Innsatsområdet prioriterer forsvarlig ressursutnyttelse og ansvarlig bevaring av arealer og naturmiljø for å sikre en robust og bærekraftig fremtid for Gjøvik.</a:t>
            </a:r>
          </a:p>
          <a:p>
            <a:r>
              <a:rPr lang="nb-NO" sz="1200" b="0" i="0" kern="1200">
                <a:solidFill>
                  <a:schemeClr val="tx1"/>
                </a:solidFill>
                <a:effectLst/>
                <a:latin typeface="+mn-lt"/>
                <a:ea typeface="+mn-ea"/>
                <a:cs typeface="+mn-cs"/>
              </a:rPr>
              <a:t>Robust og fleksibel infrastruktur er viktig for utvikling av en sterkere felles bo- og arbeidsmarkedsregion, næringsutvikling, tilhørighet, deltagelse og beredskap. Sammen med en tydelig innsats for å utvikle fremtidsrettet og konkurransedyktig kollektivtilbud og tilrettelegging for flere grønne reiser, er sentralt for ønsket samfunnsutvikling. Knyttet mot hva klimaforandringer medfører, er det av betydning at kommunens kulturhistoriske verdier sikres.  </a:t>
            </a:r>
          </a:p>
          <a:p>
            <a:endParaRPr lang="nb-NO" i="1"/>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16</a:t>
            </a:fld>
            <a:endParaRPr lang="nb-NO"/>
          </a:p>
        </p:txBody>
      </p:sp>
    </p:spTree>
    <p:extLst>
      <p:ext uri="{BB962C8B-B14F-4D97-AF65-F5344CB8AC3E}">
        <p14:creationId xmlns:p14="http://schemas.microsoft.com/office/powerpoint/2010/main" val="294868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Hovedmål og delmål til innsatsområdet </a:t>
            </a:r>
            <a:r>
              <a:rPr lang="nb-NO" b="1" i="1"/>
              <a:t>Bærekraft og beredskap. </a:t>
            </a:r>
            <a:r>
              <a:rPr lang="nb-NO" i="1"/>
              <a:t>Fargebruk følger innsatsområdet. </a:t>
            </a:r>
            <a:endParaRPr lang="nb-NO"/>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17</a:t>
            </a:fld>
            <a:endParaRPr lang="nb-NO"/>
          </a:p>
        </p:txBody>
      </p:sp>
    </p:spTree>
    <p:extLst>
      <p:ext uri="{BB962C8B-B14F-4D97-AF65-F5344CB8AC3E}">
        <p14:creationId xmlns:p14="http://schemas.microsoft.com/office/powerpoint/2010/main" val="3559821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BCA9-C0AD-928D-8056-8A8B15F689B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687E3BC-59BD-2D79-C95E-1E39C5A835F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3EBC4AC-AB61-31B8-DED5-EE736B3FE12A}"/>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7DDC29B0-00F2-BFEB-BDB8-9AA4002EB61E}"/>
              </a:ext>
            </a:extLst>
          </p:cNvPr>
          <p:cNvSpPr>
            <a:spLocks noGrp="1"/>
          </p:cNvSpPr>
          <p:nvPr>
            <p:ph type="sldNum" sz="quarter" idx="5"/>
          </p:nvPr>
        </p:nvSpPr>
        <p:spPr/>
        <p:txBody>
          <a:bodyPr/>
          <a:lstStyle/>
          <a:p>
            <a:fld id="{BBAD0932-2F15-4A3E-80C5-199FB355A5F4}" type="slidenum">
              <a:rPr lang="nb-NO" smtClean="0"/>
              <a:t>3</a:t>
            </a:fld>
            <a:endParaRPr lang="nb-NO"/>
          </a:p>
        </p:txBody>
      </p:sp>
    </p:spTree>
    <p:extLst>
      <p:ext uri="{BB962C8B-B14F-4D97-AF65-F5344CB8AC3E}">
        <p14:creationId xmlns:p14="http://schemas.microsoft.com/office/powerpoint/2010/main" val="312160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3B1A7-F733-60E3-F501-DF9A2A7D7DD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60D72EE6-1AF5-E977-B197-AE64DDDA96D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5B6A63-80E4-4A4A-CBE1-55BACE403A0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Viser Gjøvik kommunes visjon + omtale av hva som legges i de tre ulike «verdiene». Hver verdi har fått sitt eget symbol, som har elementer fra ikonene til innsatsområdene. </a:t>
            </a:r>
          </a:p>
          <a:p>
            <a:endParaRPr lang="nb-NO"/>
          </a:p>
        </p:txBody>
      </p:sp>
      <p:sp>
        <p:nvSpPr>
          <p:cNvPr id="4" name="Plassholder for lysbildenummer 3">
            <a:extLst>
              <a:ext uri="{FF2B5EF4-FFF2-40B4-BE49-F238E27FC236}">
                <a16:creationId xmlns:a16="http://schemas.microsoft.com/office/drawing/2014/main" id="{9ED6ABDB-3EAA-C424-FB33-518F4031FEF0}"/>
              </a:ext>
            </a:extLst>
          </p:cNvPr>
          <p:cNvSpPr>
            <a:spLocks noGrp="1"/>
          </p:cNvSpPr>
          <p:nvPr>
            <p:ph type="sldNum" sz="quarter" idx="5"/>
          </p:nvPr>
        </p:nvSpPr>
        <p:spPr/>
        <p:txBody>
          <a:bodyPr/>
          <a:lstStyle/>
          <a:p>
            <a:fld id="{BBAD0932-2F15-4A3E-80C5-199FB355A5F4}" type="slidenum">
              <a:rPr lang="nb-NO" smtClean="0"/>
              <a:t>4</a:t>
            </a:fld>
            <a:endParaRPr lang="nb-NO"/>
          </a:p>
        </p:txBody>
      </p:sp>
    </p:spTree>
    <p:extLst>
      <p:ext uri="{BB962C8B-B14F-4D97-AF65-F5344CB8AC3E}">
        <p14:creationId xmlns:p14="http://schemas.microsoft.com/office/powerpoint/2010/main" val="216902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«One-</a:t>
            </a:r>
            <a:r>
              <a:rPr lang="nb-NO" i="1" err="1"/>
              <a:t>pager</a:t>
            </a:r>
            <a:r>
              <a:rPr lang="nb-NO" i="1"/>
              <a:t>» som presenterer visjon, innsatsområder + en kortfattet beskrivelse av hvert innsatsområde. Komplett beskrivelse av innsatsområdene finnes i plandokumentet. </a:t>
            </a:r>
          </a:p>
        </p:txBody>
      </p:sp>
      <p:sp>
        <p:nvSpPr>
          <p:cNvPr id="4" name="Plassholder for lysbildenummer 3"/>
          <p:cNvSpPr>
            <a:spLocks noGrp="1"/>
          </p:cNvSpPr>
          <p:nvPr>
            <p:ph type="sldNum" sz="quarter" idx="5"/>
          </p:nvPr>
        </p:nvSpPr>
        <p:spPr/>
        <p:txBody>
          <a:bodyPr/>
          <a:lstStyle/>
          <a:p>
            <a:fld id="{BBAD0932-2F15-4A3E-80C5-199FB355A5F4}" type="slidenum">
              <a:rPr lang="nb-NO" smtClean="0"/>
              <a:t>5</a:t>
            </a:fld>
            <a:endParaRPr lang="nb-NO"/>
          </a:p>
        </p:txBody>
      </p:sp>
    </p:spTree>
    <p:extLst>
      <p:ext uri="{BB962C8B-B14F-4D97-AF65-F5344CB8AC3E}">
        <p14:creationId xmlns:p14="http://schemas.microsoft.com/office/powerpoint/2010/main" val="214102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«One-</a:t>
            </a:r>
            <a:r>
              <a:rPr lang="nb-NO" i="1" err="1"/>
              <a:t>pager</a:t>
            </a:r>
            <a:r>
              <a:rPr lang="nb-NO" i="1"/>
              <a:t>» som presenterer visjon, innsatsområder og innsatsområdenes </a:t>
            </a:r>
            <a:r>
              <a:rPr lang="nb-NO" b="1" i="1"/>
              <a:t>hovedmål.</a:t>
            </a:r>
          </a:p>
        </p:txBody>
      </p:sp>
      <p:sp>
        <p:nvSpPr>
          <p:cNvPr id="4" name="Plassholder for lysbildenummer 3"/>
          <p:cNvSpPr>
            <a:spLocks noGrp="1"/>
          </p:cNvSpPr>
          <p:nvPr>
            <p:ph type="sldNum" sz="quarter" idx="5"/>
          </p:nvPr>
        </p:nvSpPr>
        <p:spPr/>
        <p:txBody>
          <a:bodyPr/>
          <a:lstStyle/>
          <a:p>
            <a:fld id="{BBAD0932-2F15-4A3E-80C5-199FB355A5F4}" type="slidenum">
              <a:rPr lang="nb-NO" smtClean="0"/>
              <a:t>6</a:t>
            </a:fld>
            <a:endParaRPr lang="nb-NO"/>
          </a:p>
        </p:txBody>
      </p:sp>
    </p:spTree>
    <p:extLst>
      <p:ext uri="{BB962C8B-B14F-4D97-AF65-F5344CB8AC3E}">
        <p14:creationId xmlns:p14="http://schemas.microsoft.com/office/powerpoint/2010/main" val="942629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«One-</a:t>
            </a:r>
            <a:r>
              <a:rPr lang="nb-NO" i="1" err="1"/>
              <a:t>pager</a:t>
            </a:r>
            <a:r>
              <a:rPr lang="nb-NO" i="1"/>
              <a:t>» som presenterer visjon, innsatsområder og innsatsområdenes </a:t>
            </a:r>
            <a:r>
              <a:rPr lang="nb-NO" b="1" i="1"/>
              <a:t>hovedmål.</a:t>
            </a:r>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7</a:t>
            </a:fld>
            <a:endParaRPr lang="nb-NO"/>
          </a:p>
        </p:txBody>
      </p:sp>
    </p:spTree>
    <p:extLst>
      <p:ext uri="{BB962C8B-B14F-4D97-AF65-F5344CB8AC3E}">
        <p14:creationId xmlns:p14="http://schemas.microsoft.com/office/powerpoint/2010/main" val="398640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i="1"/>
              <a:t>Veiledning: «One-</a:t>
            </a:r>
            <a:r>
              <a:rPr lang="nb-NO" i="1" err="1"/>
              <a:t>pager</a:t>
            </a:r>
            <a:r>
              <a:rPr lang="nb-NO" i="1"/>
              <a:t>» som presenterer visjon, innsatsområder og innsatsområdenes </a:t>
            </a:r>
            <a:r>
              <a:rPr lang="nb-NO" b="1" i="1"/>
              <a:t>hovedmål + delmål.</a:t>
            </a:r>
          </a:p>
          <a:p>
            <a:endParaRPr lang="nb-NO"/>
          </a:p>
        </p:txBody>
      </p:sp>
      <p:sp>
        <p:nvSpPr>
          <p:cNvPr id="4" name="Plassholder for lysbildenummer 3"/>
          <p:cNvSpPr>
            <a:spLocks noGrp="1"/>
          </p:cNvSpPr>
          <p:nvPr>
            <p:ph type="sldNum" sz="quarter" idx="5"/>
          </p:nvPr>
        </p:nvSpPr>
        <p:spPr/>
        <p:txBody>
          <a:bodyPr/>
          <a:lstStyle/>
          <a:p>
            <a:fld id="{BBAD0932-2F15-4A3E-80C5-199FB355A5F4}" type="slidenum">
              <a:rPr lang="nb-NO" smtClean="0"/>
              <a:t>8</a:t>
            </a:fld>
            <a:endParaRPr lang="nb-NO"/>
          </a:p>
        </p:txBody>
      </p:sp>
    </p:spTree>
    <p:extLst>
      <p:ext uri="{BB962C8B-B14F-4D97-AF65-F5344CB8AC3E}">
        <p14:creationId xmlns:p14="http://schemas.microsoft.com/office/powerpoint/2010/main" val="323904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Innsatsområde Skape gode liv + kort beskrivelse. Ikon og farge følger innsatsområdet. </a:t>
            </a:r>
          </a:p>
          <a:p>
            <a:r>
              <a:rPr lang="nb-NO" i="1"/>
              <a:t>Full beskrivelse av innsatsområdet (fra plandokumentet): </a:t>
            </a:r>
          </a:p>
          <a:p>
            <a:r>
              <a:rPr lang="nb-NO" sz="800" b="0" i="0" kern="1200">
                <a:solidFill>
                  <a:schemeClr val="tx1"/>
                </a:solidFill>
                <a:effectLst/>
                <a:latin typeface="+mn-lt"/>
                <a:ea typeface="+mn-ea"/>
                <a:cs typeface="+mn-cs"/>
              </a:rPr>
              <a:t>Opplevelsen av et godt liv varierer, men handler gjerne om trivsel, mestring og trygghet, samt deltagelse og tilhørighet i samfunnet. I Gjøvik skal vi legge til rette for en samfunnsutvikling som fremmer psykisk og fysisk folkehelse og helsevennlige valg for alle aldersgrupper, som utjevner sosiale forskjeller og forebygger ensomhet og uhelse.  </a:t>
            </a:r>
          </a:p>
          <a:p>
            <a:r>
              <a:rPr lang="nb-NO" sz="800" b="0" i="0" kern="1200">
                <a:solidFill>
                  <a:schemeClr val="tx1"/>
                </a:solidFill>
                <a:effectLst/>
                <a:latin typeface="+mn-lt"/>
                <a:ea typeface="+mn-ea"/>
                <a:cs typeface="+mn-cs"/>
              </a:rPr>
              <a:t>Innsatsområdet skal sikre at innbyggerne møter tjenester som er kunnskapsbaserte, tilgjengelige, likeverdige, relevante og tilpasset behov, uavhengig av alder eller bakgrunn. En god barndom varer hele livet. Innsatsen som legges i å skape gode </a:t>
            </a:r>
            <a:r>
              <a:rPr lang="nb-NO" sz="800" b="0" i="0" kern="1200" err="1">
                <a:solidFill>
                  <a:schemeClr val="tx1"/>
                </a:solidFill>
                <a:effectLst/>
                <a:latin typeface="+mn-lt"/>
                <a:ea typeface="+mn-ea"/>
                <a:cs typeface="+mn-cs"/>
              </a:rPr>
              <a:t>oppvekstvilkår</a:t>
            </a:r>
            <a:r>
              <a:rPr lang="nb-NO" sz="800" b="0" i="0" kern="1200">
                <a:solidFill>
                  <a:schemeClr val="tx1"/>
                </a:solidFill>
                <a:effectLst/>
                <a:latin typeface="+mn-lt"/>
                <a:ea typeface="+mn-ea"/>
                <a:cs typeface="+mn-cs"/>
              </a:rPr>
              <a:t> vil gi stor samfunnsøkonomisk gevinst, og samtidig utgjøre en betydningsfull forskjell for den enkelte. Å bidra til trygge foreldre, gode barnehager og gode skoler er det beste kommunen kan gi barn og unge. Da trenger vi gode tjenester til både barn, unge, voksne og eldre.</a:t>
            </a:r>
          </a:p>
          <a:p>
            <a:r>
              <a:rPr lang="nb-NO" sz="800" b="0" i="0" kern="1200">
                <a:solidFill>
                  <a:schemeClr val="tx1"/>
                </a:solidFill>
                <a:effectLst/>
                <a:latin typeface="+mn-lt"/>
                <a:ea typeface="+mn-ea"/>
                <a:cs typeface="+mn-cs"/>
              </a:rPr>
              <a:t>Innsatsområdet peker på sentrale utfordringer knyttet til demografi og befolkningsutvikling. Gjøvik kommune vil oppleve utfordringer med aldrende befolkning, noe som vil utfordre kommunen som tjenesteleverandør. Det er viktig å fremme innbyggernes helse og mestringsevne, slik at behovet for offentlig helseapparat blir så lite som mulig. I dag vokser nye generasjoner opp med andre type påvirkninger og utfordringer enn tidligere, som skjermbruk, sosiale medier og en annen forståelse av helse/sykdom, noe vi må ta høyde for når vi utvikler tjenester som skal gjøre barna rustet for fremtidens behov.</a:t>
            </a:r>
          </a:p>
          <a:p>
            <a:r>
              <a:rPr lang="nb-NO" sz="800" b="0" i="0" kern="1200">
                <a:solidFill>
                  <a:schemeClr val="tx1"/>
                </a:solidFill>
                <a:effectLst/>
                <a:latin typeface="+mn-lt"/>
                <a:ea typeface="+mn-ea"/>
                <a:cs typeface="+mn-cs"/>
              </a:rPr>
              <a:t>Gode hverdagsliv handler også om trygge bomiljøer, sosiale møteplasser og tilbud som fremmer inkludering, mangfold og deltagelse gjennom hele livsløpet. Tidlig innsats, helhetlige og tverrfaglige tjenester er sentralt for å sikre dette.  </a:t>
            </a:r>
          </a:p>
          <a:p>
            <a:r>
              <a:rPr lang="nb-NO" sz="800" b="0" i="0" kern="1200">
                <a:solidFill>
                  <a:schemeClr val="tx1"/>
                </a:solidFill>
                <a:effectLst/>
                <a:latin typeface="+mn-lt"/>
                <a:ea typeface="+mn-ea"/>
                <a:cs typeface="+mn-cs"/>
              </a:rPr>
              <a:t>Gjøvik skal være et samfunn hvor innbyggerne opplever tilhørighet og deltagelse. Sosiale møteplasser, frivillig innsats og inkluderende omgivelser legger grunnlaget for menneskemøter – som igjen forebygger utenforskap og bygger sterke lokalsamfunn. Utvikling av slike møteplasser skal skje med et sosialt bærekraftperspektiv. </a:t>
            </a:r>
          </a:p>
          <a:p>
            <a:r>
              <a:rPr lang="nb-NO" sz="800" i="1"/>
              <a:t> </a:t>
            </a:r>
          </a:p>
          <a:p>
            <a:endParaRPr lang="nb-NO" sz="1000" i="1"/>
          </a:p>
        </p:txBody>
      </p:sp>
      <p:sp>
        <p:nvSpPr>
          <p:cNvPr id="4" name="Plassholder for lysbildenummer 3"/>
          <p:cNvSpPr>
            <a:spLocks noGrp="1"/>
          </p:cNvSpPr>
          <p:nvPr>
            <p:ph type="sldNum" sz="quarter" idx="5"/>
          </p:nvPr>
        </p:nvSpPr>
        <p:spPr/>
        <p:txBody>
          <a:bodyPr/>
          <a:lstStyle/>
          <a:p>
            <a:fld id="{BBAD0932-2F15-4A3E-80C5-199FB355A5F4}" type="slidenum">
              <a:rPr lang="nb-NO" smtClean="0"/>
              <a:t>9</a:t>
            </a:fld>
            <a:endParaRPr lang="nb-NO"/>
          </a:p>
        </p:txBody>
      </p:sp>
    </p:spTree>
    <p:extLst>
      <p:ext uri="{BB962C8B-B14F-4D97-AF65-F5344CB8AC3E}">
        <p14:creationId xmlns:p14="http://schemas.microsoft.com/office/powerpoint/2010/main" val="299715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i="1"/>
              <a:t>Veiledning: Hovedmål og delmål til innsatsområdet </a:t>
            </a:r>
            <a:r>
              <a:rPr lang="nb-NO" b="1" i="1"/>
              <a:t>Skape gode liv. </a:t>
            </a:r>
            <a:r>
              <a:rPr lang="nb-NO" i="1"/>
              <a:t>Fargebruk følger innsatsområdet. </a:t>
            </a:r>
          </a:p>
        </p:txBody>
      </p:sp>
      <p:sp>
        <p:nvSpPr>
          <p:cNvPr id="4" name="Plassholder for lysbildenummer 3"/>
          <p:cNvSpPr>
            <a:spLocks noGrp="1"/>
          </p:cNvSpPr>
          <p:nvPr>
            <p:ph type="sldNum" sz="quarter" idx="5"/>
          </p:nvPr>
        </p:nvSpPr>
        <p:spPr/>
        <p:txBody>
          <a:bodyPr/>
          <a:lstStyle/>
          <a:p>
            <a:fld id="{BBAD0932-2F15-4A3E-80C5-199FB355A5F4}" type="slidenum">
              <a:rPr lang="nb-NO" smtClean="0"/>
              <a:t>10</a:t>
            </a:fld>
            <a:endParaRPr lang="nb-NO"/>
          </a:p>
        </p:txBody>
      </p:sp>
    </p:spTree>
    <p:extLst>
      <p:ext uri="{BB962C8B-B14F-4D97-AF65-F5344CB8AC3E}">
        <p14:creationId xmlns:p14="http://schemas.microsoft.com/office/powerpoint/2010/main" val="3349999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sp>
        <p:nvSpPr>
          <p:cNvPr id="9" name="Plassholder for bilde 10"/>
          <p:cNvSpPr>
            <a:spLocks noGrp="1"/>
          </p:cNvSpPr>
          <p:nvPr>
            <p:ph type="pic" sz="quarter" idx="11" hasCustomPrompt="1"/>
          </p:nvPr>
        </p:nvSpPr>
        <p:spPr>
          <a:xfrm>
            <a:off x="6614556" y="-1"/>
            <a:ext cx="11673443" cy="10287001"/>
          </a:xfrm>
        </p:spPr>
        <p:txBody>
          <a:bodyPr>
            <a:normAutofit/>
          </a:bodyPr>
          <a:lstStyle>
            <a:lvl1pPr marL="0" indent="0">
              <a:buNone/>
              <a:defRPr sz="2000"/>
            </a:lvl1pPr>
          </a:lstStyle>
          <a:p>
            <a:r>
              <a:rPr lang="nb-NO"/>
              <a:t>Dra inn et bilde eller trykk på ikonet for å bytte.</a:t>
            </a:r>
          </a:p>
          <a:p>
            <a:r>
              <a:rPr lang="nb-NO"/>
              <a:t>Juster utsnittet ved å </a:t>
            </a:r>
            <a:r>
              <a:rPr lang="nb-NO" err="1"/>
              <a:t>høyreklikke</a:t>
            </a:r>
            <a:r>
              <a:rPr lang="nb-NO"/>
              <a:t> og velg «Beskjær»-funksjonen. </a:t>
            </a:r>
          </a:p>
        </p:txBody>
      </p:sp>
      <p:sp>
        <p:nvSpPr>
          <p:cNvPr id="4" name="Rektangel 3"/>
          <p:cNvSpPr/>
          <p:nvPr userDrawn="1"/>
        </p:nvSpPr>
        <p:spPr>
          <a:xfrm>
            <a:off x="0" y="0"/>
            <a:ext cx="6614556" cy="10287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621970" y="888257"/>
            <a:ext cx="5370616" cy="3562598"/>
          </a:xfrm>
        </p:spPr>
        <p:txBody>
          <a:bodyPr anchor="b">
            <a:normAutofit/>
          </a:bodyPr>
          <a:lstStyle>
            <a:lvl1pPr algn="l">
              <a:lnSpc>
                <a:spcPct val="100000"/>
              </a:lnSpc>
              <a:defRPr sz="6000">
                <a:solidFill>
                  <a:schemeClr val="tx1"/>
                </a:solidFill>
              </a:defRPr>
            </a:lvl1pPr>
          </a:lstStyle>
          <a:p>
            <a:r>
              <a:rPr lang="nb-NO"/>
              <a:t>Klikk her for å legge til en tittel</a:t>
            </a:r>
            <a:endParaRPr lang="en-US"/>
          </a:p>
        </p:txBody>
      </p:sp>
      <p:sp>
        <p:nvSpPr>
          <p:cNvPr id="3" name="Subtitle 2"/>
          <p:cNvSpPr>
            <a:spLocks noGrp="1"/>
          </p:cNvSpPr>
          <p:nvPr>
            <p:ph type="subTitle" idx="1" hasCustomPrompt="1"/>
          </p:nvPr>
        </p:nvSpPr>
        <p:spPr>
          <a:xfrm>
            <a:off x="621970" y="4529528"/>
            <a:ext cx="5370616" cy="2280061"/>
          </a:xfrm>
        </p:spPr>
        <p:txBody>
          <a:bodyPr anchor="ctr">
            <a:normAutofit/>
          </a:bodyPr>
          <a:lstStyle>
            <a:lvl1pPr marL="0" marR="0" indent="0" algn="l" defTabSz="1371600" rtl="0" eaLnBrk="1" fontAlgn="auto" latinLnBrk="0" hangingPunct="1">
              <a:lnSpc>
                <a:spcPct val="100000"/>
              </a:lnSpc>
              <a:spcBef>
                <a:spcPts val="1500"/>
              </a:spcBef>
              <a:spcAft>
                <a:spcPts val="0"/>
              </a:spcAft>
              <a:buClr>
                <a:schemeClr val="accent2"/>
              </a:buClr>
              <a:buSzTx/>
              <a:buFont typeface="HK Grotesk" panose="00000500000000000000" pitchFamily="2" charset="0"/>
              <a:buNone/>
              <a:tabLst/>
              <a:defRPr sz="2800" b="1">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b-NO"/>
              <a:t>Legg til en undertittel eller oppsummering</a:t>
            </a:r>
            <a:endParaRPr lang="en-US"/>
          </a:p>
        </p:txBody>
      </p:sp>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69769" y="7697845"/>
            <a:ext cx="3475018" cy="2019470"/>
          </a:xfrm>
          <a:prstGeom prst="rect">
            <a:avLst/>
          </a:prstGeom>
        </p:spPr>
      </p:pic>
    </p:spTree>
    <p:extLst>
      <p:ext uri="{BB962C8B-B14F-4D97-AF65-F5344CB8AC3E}">
        <p14:creationId xmlns:p14="http://schemas.microsoft.com/office/powerpoint/2010/main" val="13783805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4" name="Plassholder for bilde 3"/>
          <p:cNvSpPr>
            <a:spLocks noGrp="1"/>
          </p:cNvSpPr>
          <p:nvPr>
            <p:ph type="pic" sz="quarter" idx="12"/>
          </p:nvPr>
        </p:nvSpPr>
        <p:spPr>
          <a:xfrm>
            <a:off x="0" y="0"/>
            <a:ext cx="18288000" cy="10287000"/>
          </a:xfrm>
        </p:spPr>
        <p:txBody>
          <a:bodyPr/>
          <a:lstStyle>
            <a:lvl1pPr marL="0" indent="0">
              <a:buNone/>
              <a:defRPr>
                <a:solidFill>
                  <a:schemeClr val="bg1"/>
                </a:solidFill>
              </a:defRPr>
            </a:lvl1pPr>
          </a:lstStyle>
          <a:p>
            <a:endParaRPr lang="nb-NO"/>
          </a:p>
        </p:txBody>
      </p:sp>
    </p:spTree>
    <p:extLst>
      <p:ext uri="{BB962C8B-B14F-4D97-AF65-F5344CB8AC3E}">
        <p14:creationId xmlns:p14="http://schemas.microsoft.com/office/powerpoint/2010/main" val="34226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kollasj - 4 bilder">
    <p:spTree>
      <p:nvGrpSpPr>
        <p:cNvPr id="1" name=""/>
        <p:cNvGrpSpPr/>
        <p:nvPr/>
      </p:nvGrpSpPr>
      <p:grpSpPr>
        <a:xfrm>
          <a:off x="0" y="0"/>
          <a:ext cx="0" cy="0"/>
          <a:chOff x="0" y="0"/>
          <a:chExt cx="0" cy="0"/>
        </a:xfrm>
      </p:grpSpPr>
      <p:sp>
        <p:nvSpPr>
          <p:cNvPr id="4" name="Plassholder for bilde 3"/>
          <p:cNvSpPr>
            <a:spLocks noGrp="1"/>
          </p:cNvSpPr>
          <p:nvPr>
            <p:ph type="pic" sz="quarter" idx="12"/>
          </p:nvPr>
        </p:nvSpPr>
        <p:spPr>
          <a:xfrm>
            <a:off x="0" y="0"/>
            <a:ext cx="9144000" cy="5144400"/>
          </a:xfrm>
        </p:spPr>
        <p:txBody>
          <a:bodyPr/>
          <a:lstStyle>
            <a:lvl1pPr marL="0" indent="0">
              <a:buNone/>
              <a:defRPr>
                <a:solidFill>
                  <a:schemeClr val="bg1"/>
                </a:solidFill>
              </a:defRPr>
            </a:lvl1pPr>
          </a:lstStyle>
          <a:p>
            <a:endParaRPr lang="nb-NO"/>
          </a:p>
        </p:txBody>
      </p:sp>
      <p:sp>
        <p:nvSpPr>
          <p:cNvPr id="3" name="Plassholder for bilde 3"/>
          <p:cNvSpPr>
            <a:spLocks noGrp="1"/>
          </p:cNvSpPr>
          <p:nvPr>
            <p:ph type="pic" sz="quarter" idx="13"/>
          </p:nvPr>
        </p:nvSpPr>
        <p:spPr>
          <a:xfrm>
            <a:off x="0" y="5144400"/>
            <a:ext cx="9144000" cy="5144400"/>
          </a:xfrm>
        </p:spPr>
        <p:txBody>
          <a:bodyPr/>
          <a:lstStyle>
            <a:lvl1pPr marL="0" indent="0">
              <a:buNone/>
              <a:defRPr>
                <a:solidFill>
                  <a:schemeClr val="bg1"/>
                </a:solidFill>
              </a:defRPr>
            </a:lvl1pPr>
          </a:lstStyle>
          <a:p>
            <a:endParaRPr lang="nb-NO"/>
          </a:p>
        </p:txBody>
      </p:sp>
      <p:sp>
        <p:nvSpPr>
          <p:cNvPr id="5" name="Plassholder for bilde 3"/>
          <p:cNvSpPr>
            <a:spLocks noGrp="1"/>
          </p:cNvSpPr>
          <p:nvPr>
            <p:ph type="pic" sz="quarter" idx="14"/>
          </p:nvPr>
        </p:nvSpPr>
        <p:spPr>
          <a:xfrm>
            <a:off x="9144000" y="0"/>
            <a:ext cx="9144000" cy="5144400"/>
          </a:xfrm>
        </p:spPr>
        <p:txBody>
          <a:bodyPr/>
          <a:lstStyle>
            <a:lvl1pPr marL="0" indent="0">
              <a:buNone/>
              <a:defRPr>
                <a:solidFill>
                  <a:schemeClr val="bg1"/>
                </a:solidFill>
              </a:defRPr>
            </a:lvl1pPr>
          </a:lstStyle>
          <a:p>
            <a:endParaRPr lang="nb-NO"/>
          </a:p>
        </p:txBody>
      </p:sp>
      <p:sp>
        <p:nvSpPr>
          <p:cNvPr id="6" name="Plassholder for bilde 3"/>
          <p:cNvSpPr>
            <a:spLocks noGrp="1"/>
          </p:cNvSpPr>
          <p:nvPr>
            <p:ph type="pic" sz="quarter" idx="15"/>
          </p:nvPr>
        </p:nvSpPr>
        <p:spPr>
          <a:xfrm>
            <a:off x="9144000" y="5142600"/>
            <a:ext cx="9144000" cy="5144400"/>
          </a:xfrm>
        </p:spPr>
        <p:txBody>
          <a:bodyPr/>
          <a:lstStyle>
            <a:lvl1pPr marL="0" indent="0">
              <a:buNone/>
              <a:defRPr>
                <a:solidFill>
                  <a:schemeClr val="bg1"/>
                </a:solidFill>
              </a:defRPr>
            </a:lvl1pPr>
          </a:lstStyle>
          <a:p>
            <a:endParaRPr lang="nb-NO"/>
          </a:p>
        </p:txBody>
      </p:sp>
    </p:spTree>
    <p:extLst>
      <p:ext uri="{BB962C8B-B14F-4D97-AF65-F5344CB8AC3E}">
        <p14:creationId xmlns:p14="http://schemas.microsoft.com/office/powerpoint/2010/main" val="1412684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ekollasj - 3 bilder + tekst">
    <p:spTree>
      <p:nvGrpSpPr>
        <p:cNvPr id="1" name=""/>
        <p:cNvGrpSpPr/>
        <p:nvPr/>
      </p:nvGrpSpPr>
      <p:grpSpPr>
        <a:xfrm>
          <a:off x="0" y="0"/>
          <a:ext cx="0" cy="0"/>
          <a:chOff x="0" y="0"/>
          <a:chExt cx="0" cy="0"/>
        </a:xfrm>
      </p:grpSpPr>
      <p:sp>
        <p:nvSpPr>
          <p:cNvPr id="3" name="Plassholder for bilde 3"/>
          <p:cNvSpPr>
            <a:spLocks noGrp="1"/>
          </p:cNvSpPr>
          <p:nvPr>
            <p:ph type="pic" sz="quarter" idx="13"/>
          </p:nvPr>
        </p:nvSpPr>
        <p:spPr>
          <a:xfrm>
            <a:off x="0" y="5144400"/>
            <a:ext cx="9144000" cy="5144400"/>
          </a:xfrm>
        </p:spPr>
        <p:txBody>
          <a:bodyPr/>
          <a:lstStyle>
            <a:lvl1pPr marL="0" indent="0">
              <a:buNone/>
              <a:defRPr>
                <a:solidFill>
                  <a:schemeClr val="bg1"/>
                </a:solidFill>
              </a:defRPr>
            </a:lvl1pPr>
          </a:lstStyle>
          <a:p>
            <a:endParaRPr lang="nb-NO"/>
          </a:p>
        </p:txBody>
      </p:sp>
      <p:sp>
        <p:nvSpPr>
          <p:cNvPr id="5" name="Plassholder for bilde 3"/>
          <p:cNvSpPr>
            <a:spLocks noGrp="1"/>
          </p:cNvSpPr>
          <p:nvPr>
            <p:ph type="pic" sz="quarter" idx="14"/>
          </p:nvPr>
        </p:nvSpPr>
        <p:spPr>
          <a:xfrm>
            <a:off x="9144000" y="0"/>
            <a:ext cx="9144000" cy="5144400"/>
          </a:xfrm>
        </p:spPr>
        <p:txBody>
          <a:bodyPr/>
          <a:lstStyle>
            <a:lvl1pPr marL="0" indent="0">
              <a:buNone/>
              <a:defRPr>
                <a:solidFill>
                  <a:schemeClr val="bg1"/>
                </a:solidFill>
              </a:defRPr>
            </a:lvl1pPr>
          </a:lstStyle>
          <a:p>
            <a:endParaRPr lang="nb-NO"/>
          </a:p>
        </p:txBody>
      </p:sp>
      <p:sp>
        <p:nvSpPr>
          <p:cNvPr id="6" name="Plassholder for bilde 3"/>
          <p:cNvSpPr>
            <a:spLocks noGrp="1"/>
          </p:cNvSpPr>
          <p:nvPr>
            <p:ph type="pic" sz="quarter" idx="15"/>
          </p:nvPr>
        </p:nvSpPr>
        <p:spPr>
          <a:xfrm>
            <a:off x="9144000" y="5142600"/>
            <a:ext cx="9144000" cy="5144400"/>
          </a:xfrm>
        </p:spPr>
        <p:txBody>
          <a:bodyPr/>
          <a:lstStyle>
            <a:lvl1pPr marL="0" indent="0">
              <a:buNone/>
              <a:defRPr>
                <a:solidFill>
                  <a:schemeClr val="bg1"/>
                </a:solidFill>
              </a:defRPr>
            </a:lvl1pPr>
          </a:lstStyle>
          <a:p>
            <a:endParaRPr lang="nb-NO"/>
          </a:p>
        </p:txBody>
      </p:sp>
      <p:sp>
        <p:nvSpPr>
          <p:cNvPr id="2" name="Rektangel 1"/>
          <p:cNvSpPr/>
          <p:nvPr userDrawn="1"/>
        </p:nvSpPr>
        <p:spPr>
          <a:xfrm>
            <a:off x="0" y="0"/>
            <a:ext cx="9144000" cy="51426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8" name="Plassholder for tekst 7"/>
          <p:cNvSpPr>
            <a:spLocks noGrp="1"/>
          </p:cNvSpPr>
          <p:nvPr>
            <p:ph type="body" sz="quarter" idx="16"/>
          </p:nvPr>
        </p:nvSpPr>
        <p:spPr>
          <a:xfrm>
            <a:off x="786740" y="617809"/>
            <a:ext cx="7570519" cy="3906982"/>
          </a:xfrm>
        </p:spPr>
        <p:txBody>
          <a:bodyPr anchor="ctr">
            <a:normAutofit/>
          </a:bodyPr>
          <a:lstStyle>
            <a:lvl1pPr marL="0" indent="0">
              <a:lnSpc>
                <a:spcPct val="100000"/>
              </a:lnSpc>
              <a:buNone/>
              <a:defRPr sz="3200">
                <a:solidFill>
                  <a:schemeClr val="tx1"/>
                </a:solidFill>
              </a:defRPr>
            </a:lvl1pPr>
          </a:lstStyle>
          <a:p>
            <a:pPr lvl="0"/>
            <a:endParaRPr lang="nb-NO"/>
          </a:p>
        </p:txBody>
      </p:sp>
    </p:spTree>
    <p:extLst>
      <p:ext uri="{BB962C8B-B14F-4D97-AF65-F5344CB8AC3E}">
        <p14:creationId xmlns:p14="http://schemas.microsoft.com/office/powerpoint/2010/main" val="2973503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brekk - Blå">
    <p:spTree>
      <p:nvGrpSpPr>
        <p:cNvPr id="1" name=""/>
        <p:cNvGrpSpPr/>
        <p:nvPr/>
      </p:nvGrpSpPr>
      <p:grpSpPr>
        <a:xfrm>
          <a:off x="0" y="0"/>
          <a:ext cx="0" cy="0"/>
          <a:chOff x="0" y="0"/>
          <a:chExt cx="0" cy="0"/>
        </a:xfrm>
      </p:grpSpPr>
      <p:sp>
        <p:nvSpPr>
          <p:cNvPr id="4" name="Rektangel 3"/>
          <p:cNvSpPr/>
          <p:nvPr userDrawn="1"/>
        </p:nvSpPr>
        <p:spPr>
          <a:xfrm>
            <a:off x="0" y="0"/>
            <a:ext cx="18288000" cy="10287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 name="Title 1"/>
          <p:cNvSpPr>
            <a:spLocks noGrp="1"/>
          </p:cNvSpPr>
          <p:nvPr>
            <p:ph type="ctrTitle" hasCustomPrompt="1"/>
          </p:nvPr>
        </p:nvSpPr>
        <p:spPr>
          <a:xfrm>
            <a:off x="2116559" y="2470714"/>
            <a:ext cx="9868177" cy="5345571"/>
          </a:xfrm>
        </p:spPr>
        <p:txBody>
          <a:bodyPr anchor="ctr">
            <a:normAutofit/>
          </a:bodyPr>
          <a:lstStyle>
            <a:lvl1pPr algn="l">
              <a:lnSpc>
                <a:spcPct val="100000"/>
              </a:lnSpc>
              <a:defRPr sz="7200" baseline="0">
                <a:solidFill>
                  <a:schemeClr val="tx1"/>
                </a:solidFill>
              </a:defRPr>
            </a:lvl1pPr>
          </a:lstStyle>
          <a:p>
            <a:r>
              <a:rPr lang="nb-NO"/>
              <a:t>Her kan du legge inn et spørsmål, påstand eller en kort tekst for å bryte opp presentasjonen litt.</a:t>
            </a:r>
            <a:endParaRPr lang="en-US"/>
          </a:p>
        </p:txBody>
      </p:sp>
    </p:spTree>
    <p:extLst>
      <p:ext uri="{BB962C8B-B14F-4D97-AF65-F5344CB8AC3E}">
        <p14:creationId xmlns:p14="http://schemas.microsoft.com/office/powerpoint/2010/main" val="369634929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brekk - Svart">
    <p:spTree>
      <p:nvGrpSpPr>
        <p:cNvPr id="1" name=""/>
        <p:cNvGrpSpPr/>
        <p:nvPr/>
      </p:nvGrpSpPr>
      <p:grpSpPr>
        <a:xfrm>
          <a:off x="0" y="0"/>
          <a:ext cx="0" cy="0"/>
          <a:chOff x="0" y="0"/>
          <a:chExt cx="0" cy="0"/>
        </a:xfrm>
      </p:grpSpPr>
      <p:sp>
        <p:nvSpPr>
          <p:cNvPr id="4" name="Rektangel 3"/>
          <p:cNvSpPr/>
          <p:nvPr userDrawn="1"/>
        </p:nvSpPr>
        <p:spPr>
          <a:xfrm>
            <a:off x="0" y="0"/>
            <a:ext cx="18288000" cy="10287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5" name="Title 1"/>
          <p:cNvSpPr>
            <a:spLocks noGrp="1"/>
          </p:cNvSpPr>
          <p:nvPr>
            <p:ph type="ctrTitle" hasCustomPrompt="1"/>
          </p:nvPr>
        </p:nvSpPr>
        <p:spPr>
          <a:xfrm>
            <a:off x="2116559" y="2470714"/>
            <a:ext cx="9868177" cy="5345571"/>
          </a:xfrm>
        </p:spPr>
        <p:txBody>
          <a:bodyPr anchor="ctr">
            <a:normAutofit/>
          </a:bodyPr>
          <a:lstStyle>
            <a:lvl1pPr algn="l">
              <a:lnSpc>
                <a:spcPct val="100000"/>
              </a:lnSpc>
              <a:defRPr sz="7200" baseline="0">
                <a:solidFill>
                  <a:schemeClr val="tx1"/>
                </a:solidFill>
              </a:defRPr>
            </a:lvl1pPr>
          </a:lstStyle>
          <a:p>
            <a:r>
              <a:rPr lang="nb-NO"/>
              <a:t>Her kan du legge inn et spørsmål, påstand eller en kort tekst for å bryte opp presentasjonen litt.</a:t>
            </a:r>
            <a:endParaRPr lang="en-US"/>
          </a:p>
        </p:txBody>
      </p:sp>
    </p:spTree>
    <p:extLst>
      <p:ext uri="{BB962C8B-B14F-4D97-AF65-F5344CB8AC3E}">
        <p14:creationId xmlns:p14="http://schemas.microsoft.com/office/powerpoint/2010/main" val="520549495"/>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brekk - Oransje">
    <p:spTree>
      <p:nvGrpSpPr>
        <p:cNvPr id="1" name=""/>
        <p:cNvGrpSpPr/>
        <p:nvPr/>
      </p:nvGrpSpPr>
      <p:grpSpPr>
        <a:xfrm>
          <a:off x="0" y="0"/>
          <a:ext cx="0" cy="0"/>
          <a:chOff x="0" y="0"/>
          <a:chExt cx="0" cy="0"/>
        </a:xfrm>
      </p:grpSpPr>
      <p:sp>
        <p:nvSpPr>
          <p:cNvPr id="4" name="Rektangel 3"/>
          <p:cNvSpPr/>
          <p:nvPr userDrawn="1"/>
        </p:nvSpPr>
        <p:spPr>
          <a:xfrm>
            <a:off x="0" y="0"/>
            <a:ext cx="18288000" cy="10287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0" name="Title 1"/>
          <p:cNvSpPr>
            <a:spLocks noGrp="1"/>
          </p:cNvSpPr>
          <p:nvPr>
            <p:ph type="ctrTitle" hasCustomPrompt="1"/>
          </p:nvPr>
        </p:nvSpPr>
        <p:spPr>
          <a:xfrm>
            <a:off x="2116559" y="2470714"/>
            <a:ext cx="9868177" cy="5345571"/>
          </a:xfrm>
        </p:spPr>
        <p:txBody>
          <a:bodyPr anchor="ctr">
            <a:normAutofit/>
          </a:bodyPr>
          <a:lstStyle>
            <a:lvl1pPr algn="l">
              <a:lnSpc>
                <a:spcPct val="100000"/>
              </a:lnSpc>
              <a:defRPr sz="7200" baseline="0">
                <a:solidFill>
                  <a:schemeClr val="tx1"/>
                </a:solidFill>
              </a:defRPr>
            </a:lvl1pPr>
          </a:lstStyle>
          <a:p>
            <a:r>
              <a:rPr lang="nb-NO"/>
              <a:t>Her kan du legge inn et spørsmål, påstand eller en kort tekst for å bryte opp presentasjonen litt.</a:t>
            </a:r>
            <a:endParaRPr lang="en-US"/>
          </a:p>
        </p:txBody>
      </p:sp>
    </p:spTree>
    <p:extLst>
      <p:ext uri="{BB962C8B-B14F-4D97-AF65-F5344CB8AC3E}">
        <p14:creationId xmlns:p14="http://schemas.microsoft.com/office/powerpoint/2010/main" val="2555131313"/>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delt">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chemeClr val="tx1"/>
                </a:solidFill>
              </a:defRPr>
            </a:lvl1pPr>
          </a:lstStyle>
          <a:p>
            <a:r>
              <a:rPr lang="nb-NO"/>
              <a:t>Her kan du legge inn en kort tekst</a:t>
            </a:r>
            <a:endParaRPr lang="en-US"/>
          </a:p>
        </p:txBody>
      </p:sp>
      <p:sp>
        <p:nvSpPr>
          <p:cNvPr id="3"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3225367512"/>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delt svart">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solidFill>
            <a:schemeClr val="bg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chemeClr val="tx1"/>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29568322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delt oransje">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chemeClr val="tx1"/>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41094960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tat">
    <p:spTree>
      <p:nvGrpSpPr>
        <p:cNvPr id="1" name=""/>
        <p:cNvGrpSpPr/>
        <p:nvPr/>
      </p:nvGrpSpPr>
      <p:grpSpPr>
        <a:xfrm>
          <a:off x="0" y="0"/>
          <a:ext cx="0" cy="0"/>
          <a:chOff x="0" y="0"/>
          <a:chExt cx="0" cy="0"/>
        </a:xfrm>
      </p:grpSpPr>
      <p:sp>
        <p:nvSpPr>
          <p:cNvPr id="4" name="Rektangel 3"/>
          <p:cNvSpPr/>
          <p:nvPr userDrawn="1"/>
        </p:nvSpPr>
        <p:spPr>
          <a:xfrm>
            <a:off x="0" y="0"/>
            <a:ext cx="18288000" cy="10287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10" name="Title 1"/>
          <p:cNvSpPr>
            <a:spLocks noGrp="1"/>
          </p:cNvSpPr>
          <p:nvPr>
            <p:ph type="ctrTitle" hasCustomPrompt="1"/>
          </p:nvPr>
        </p:nvSpPr>
        <p:spPr>
          <a:xfrm>
            <a:off x="6139919" y="3141274"/>
            <a:ext cx="9868177" cy="4004451"/>
          </a:xfrm>
        </p:spPr>
        <p:txBody>
          <a:bodyPr anchor="ctr">
            <a:normAutofit/>
          </a:bodyPr>
          <a:lstStyle>
            <a:lvl1pPr algn="l">
              <a:lnSpc>
                <a:spcPct val="100000"/>
              </a:lnSpc>
              <a:defRPr sz="7200" baseline="0">
                <a:solidFill>
                  <a:schemeClr val="tx1"/>
                </a:solidFill>
              </a:defRPr>
            </a:lvl1pPr>
          </a:lstStyle>
          <a:p>
            <a:r>
              <a:rPr lang="nb-NO"/>
              <a:t>Her kan du legge inn et sitat fra en smart person fra gamledager.</a:t>
            </a:r>
            <a:endParaRPr lang="en-US"/>
          </a:p>
        </p:txBody>
      </p:sp>
      <p:sp>
        <p:nvSpPr>
          <p:cNvPr id="2" name="TekstSylinder 1"/>
          <p:cNvSpPr txBox="1"/>
          <p:nvPr userDrawn="1"/>
        </p:nvSpPr>
        <p:spPr>
          <a:xfrm>
            <a:off x="2247164" y="2561808"/>
            <a:ext cx="2951449" cy="7725192"/>
          </a:xfrm>
          <a:prstGeom prst="rect">
            <a:avLst/>
          </a:prstGeom>
          <a:noFill/>
        </p:spPr>
        <p:txBody>
          <a:bodyPr wrap="none" rtlCol="0">
            <a:spAutoFit/>
          </a:bodyPr>
          <a:lstStyle/>
          <a:p>
            <a:r>
              <a:rPr lang="nb-NO" sz="49600" b="1" i="0" kern="1200">
                <a:solidFill>
                  <a:schemeClr val="tx1"/>
                </a:solidFill>
                <a:effectLst/>
                <a:latin typeface="+mn-lt"/>
                <a:ea typeface="+mn-ea"/>
                <a:cs typeface="+mn-cs"/>
              </a:rPr>
              <a:t>”</a:t>
            </a:r>
            <a:endParaRPr lang="nb-NO" sz="49600" b="1"/>
          </a:p>
        </p:txBody>
      </p:sp>
      <p:sp>
        <p:nvSpPr>
          <p:cNvPr id="5" name="Plassholder for tekst 4"/>
          <p:cNvSpPr>
            <a:spLocks noGrp="1"/>
          </p:cNvSpPr>
          <p:nvPr>
            <p:ph type="body" sz="quarter" idx="10" hasCustomPrompt="1"/>
          </p:nvPr>
        </p:nvSpPr>
        <p:spPr>
          <a:xfrm>
            <a:off x="6139919" y="7737114"/>
            <a:ext cx="8255326" cy="914400"/>
          </a:xfrm>
        </p:spPr>
        <p:txBody>
          <a:bodyPr/>
          <a:lstStyle>
            <a:lvl1pPr marL="0" indent="0">
              <a:buNone/>
              <a:defRPr i="1" baseline="0">
                <a:solidFill>
                  <a:schemeClr val="tx1"/>
                </a:solidFill>
              </a:defRPr>
            </a:lvl1pPr>
          </a:lstStyle>
          <a:p>
            <a:pPr lvl="0"/>
            <a:r>
              <a:rPr lang="nb-NO"/>
              <a:t>Navn </a:t>
            </a:r>
            <a:r>
              <a:rPr lang="nb-NO" err="1"/>
              <a:t>Navnesen</a:t>
            </a:r>
            <a:endParaRPr lang="nb-NO"/>
          </a:p>
        </p:txBody>
      </p:sp>
    </p:spTree>
    <p:extLst>
      <p:ext uri="{BB962C8B-B14F-4D97-AF65-F5344CB8AC3E}">
        <p14:creationId xmlns:p14="http://schemas.microsoft.com/office/powerpoint/2010/main" val="355937559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kel blå forside">
    <p:spTree>
      <p:nvGrpSpPr>
        <p:cNvPr id="1" name=""/>
        <p:cNvGrpSpPr/>
        <p:nvPr/>
      </p:nvGrpSpPr>
      <p:grpSpPr>
        <a:xfrm>
          <a:off x="0" y="0"/>
          <a:ext cx="0" cy="0"/>
          <a:chOff x="0" y="0"/>
          <a:chExt cx="0" cy="0"/>
        </a:xfrm>
      </p:grpSpPr>
      <p:sp>
        <p:nvSpPr>
          <p:cNvPr id="4" name="Rektangel 3"/>
          <p:cNvSpPr/>
          <p:nvPr userDrawn="1"/>
        </p:nvSpPr>
        <p:spPr>
          <a:xfrm>
            <a:off x="0" y="4026090"/>
            <a:ext cx="18288000" cy="626091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2" name="Title 1"/>
          <p:cNvSpPr>
            <a:spLocks noGrp="1"/>
          </p:cNvSpPr>
          <p:nvPr>
            <p:ph type="ctrTitle" hasCustomPrompt="1"/>
          </p:nvPr>
        </p:nvSpPr>
        <p:spPr>
          <a:xfrm>
            <a:off x="2285999" y="5519394"/>
            <a:ext cx="13716000" cy="1637151"/>
          </a:xfrm>
        </p:spPr>
        <p:txBody>
          <a:bodyPr anchor="b">
            <a:normAutofit/>
          </a:bodyPr>
          <a:lstStyle>
            <a:lvl1pPr algn="ctr">
              <a:defRPr sz="7200">
                <a:solidFill>
                  <a:schemeClr val="tx1"/>
                </a:solidFill>
              </a:defRPr>
            </a:lvl1pPr>
          </a:lstStyle>
          <a:p>
            <a:r>
              <a:rPr lang="nb-NO"/>
              <a:t>Klikk her for å legge til en tittel</a:t>
            </a:r>
            <a:endParaRPr lang="en-US"/>
          </a:p>
        </p:txBody>
      </p:sp>
      <p:sp>
        <p:nvSpPr>
          <p:cNvPr id="3" name="Subtitle 2"/>
          <p:cNvSpPr>
            <a:spLocks noGrp="1"/>
          </p:cNvSpPr>
          <p:nvPr>
            <p:ph type="subTitle" idx="1" hasCustomPrompt="1"/>
          </p:nvPr>
        </p:nvSpPr>
        <p:spPr>
          <a:xfrm>
            <a:off x="2285999" y="7408559"/>
            <a:ext cx="13716000" cy="1202239"/>
          </a:xfrm>
        </p:spPr>
        <p:txBody>
          <a:bodyPr>
            <a:normAutofit/>
          </a:bodyPr>
          <a:lstStyle>
            <a:lvl1pPr marL="0" marR="0" indent="0" algn="ctr" defTabSz="1371600" rtl="0" eaLnBrk="1" fontAlgn="auto" latinLnBrk="0" hangingPunct="1">
              <a:lnSpc>
                <a:spcPct val="150000"/>
              </a:lnSpc>
              <a:spcBef>
                <a:spcPts val="1500"/>
              </a:spcBef>
              <a:spcAft>
                <a:spcPts val="0"/>
              </a:spcAft>
              <a:buClr>
                <a:schemeClr val="accent2"/>
              </a:buClr>
              <a:buSzTx/>
              <a:buFont typeface="HK Grotesk" panose="00000500000000000000" pitchFamily="2" charset="0"/>
              <a:buNone/>
              <a:tabLst/>
              <a:defRPr sz="3200" b="1">
                <a:solidFill>
                  <a:schemeClr val="tx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b-NO"/>
              <a:t>Legg til en undertittel eller oppsummering</a:t>
            </a:r>
            <a:endParaRPr lang="en-US"/>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66769" y="482914"/>
            <a:ext cx="5354460" cy="3111690"/>
          </a:xfrm>
          <a:prstGeom prst="rect">
            <a:avLst/>
          </a:prstGeom>
        </p:spPr>
      </p:pic>
    </p:spTree>
    <p:extLst>
      <p:ext uri="{BB962C8B-B14F-4D97-AF65-F5344CB8AC3E}">
        <p14:creationId xmlns:p14="http://schemas.microsoft.com/office/powerpoint/2010/main" val="9106906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runde bilder med beskrivelse">
    <p:spTree>
      <p:nvGrpSpPr>
        <p:cNvPr id="1" name=""/>
        <p:cNvGrpSpPr/>
        <p:nvPr/>
      </p:nvGrpSpPr>
      <p:grpSpPr>
        <a:xfrm>
          <a:off x="0" y="0"/>
          <a:ext cx="0" cy="0"/>
          <a:chOff x="0" y="0"/>
          <a:chExt cx="0" cy="0"/>
        </a:xfrm>
      </p:grpSpPr>
      <p:sp>
        <p:nvSpPr>
          <p:cNvPr id="2" name="Title 1"/>
          <p:cNvSpPr>
            <a:spLocks noGrp="1"/>
          </p:cNvSpPr>
          <p:nvPr>
            <p:ph type="title"/>
          </p:nvPr>
        </p:nvSpPr>
        <p:spPr>
          <a:xfrm>
            <a:off x="3291843" y="984781"/>
            <a:ext cx="11629067" cy="857058"/>
          </a:xfrm>
        </p:spPr>
        <p:txBody>
          <a:bodyPr>
            <a:normAutofit/>
          </a:bodyPr>
          <a:lstStyle>
            <a:lvl1pPr algn="ctr">
              <a:defRPr sz="4800">
                <a:solidFill>
                  <a:schemeClr val="accent2"/>
                </a:solidFill>
              </a:defRPr>
            </a:lvl1pPr>
          </a:lstStyle>
          <a:p>
            <a:endParaRPr lang="en-US"/>
          </a:p>
        </p:txBody>
      </p:sp>
      <p:sp>
        <p:nvSpPr>
          <p:cNvPr id="12" name="Plassholder for tekst 11"/>
          <p:cNvSpPr>
            <a:spLocks noGrp="1"/>
          </p:cNvSpPr>
          <p:nvPr>
            <p:ph type="body" sz="quarter" idx="11" hasCustomPrompt="1"/>
          </p:nvPr>
        </p:nvSpPr>
        <p:spPr>
          <a:xfrm>
            <a:off x="1469591" y="7669511"/>
            <a:ext cx="4496988" cy="2241271"/>
          </a:xfrm>
        </p:spPr>
        <p:txBody>
          <a:bodyPr>
            <a:normAutofit/>
          </a:bodyPr>
          <a:lstStyle>
            <a:lvl1pPr marL="0" indent="0" algn="ctr">
              <a:buFont typeface="HK Grotesk" panose="00000500000000000000" pitchFamily="2" charset="0"/>
              <a:buNone/>
              <a:defRPr sz="2400" b="0" baseline="0">
                <a:solidFill>
                  <a:schemeClr val="bg1"/>
                </a:solidFill>
              </a:defRPr>
            </a:lvl1pPr>
          </a:lstStyle>
          <a:p>
            <a:pPr lvl="0"/>
            <a:r>
              <a:rPr lang="nb-NO"/>
              <a:t>Kort bildebeskrivelse</a:t>
            </a:r>
          </a:p>
        </p:txBody>
      </p:sp>
      <p:sp>
        <p:nvSpPr>
          <p:cNvPr id="11" name="Plassholder for tekst 11"/>
          <p:cNvSpPr>
            <a:spLocks noGrp="1"/>
          </p:cNvSpPr>
          <p:nvPr>
            <p:ph type="body" sz="quarter" idx="15" hasCustomPrompt="1"/>
          </p:nvPr>
        </p:nvSpPr>
        <p:spPr>
          <a:xfrm>
            <a:off x="6858480" y="7661130"/>
            <a:ext cx="4496988" cy="2250966"/>
          </a:xfrm>
        </p:spPr>
        <p:txBody>
          <a:bodyPr>
            <a:normAutofit/>
          </a:bodyPr>
          <a:lstStyle>
            <a:lvl1pPr marL="0" indent="0" algn="ctr">
              <a:buNone/>
              <a:defRPr sz="2400" b="0" baseline="0">
                <a:solidFill>
                  <a:schemeClr val="bg1"/>
                </a:solidFill>
              </a:defRPr>
            </a:lvl1pPr>
          </a:lstStyle>
          <a:p>
            <a:pPr lvl="0"/>
            <a:r>
              <a:rPr lang="nb-NO"/>
              <a:t>Kort bildebeskrivelse</a:t>
            </a:r>
          </a:p>
        </p:txBody>
      </p:sp>
      <p:sp>
        <p:nvSpPr>
          <p:cNvPr id="13" name="Plassholder for tekst 11"/>
          <p:cNvSpPr>
            <a:spLocks noGrp="1"/>
          </p:cNvSpPr>
          <p:nvPr>
            <p:ph type="body" sz="quarter" idx="16" hasCustomPrompt="1"/>
          </p:nvPr>
        </p:nvSpPr>
        <p:spPr>
          <a:xfrm>
            <a:off x="12246571" y="7675226"/>
            <a:ext cx="4496988" cy="2234662"/>
          </a:xfrm>
        </p:spPr>
        <p:txBody>
          <a:bodyPr>
            <a:normAutofit/>
          </a:bodyPr>
          <a:lstStyle>
            <a:lvl1pPr marL="0" indent="0" algn="ctr">
              <a:buNone/>
              <a:defRPr sz="2400" b="0" baseline="0">
                <a:solidFill>
                  <a:schemeClr val="bg1"/>
                </a:solidFill>
              </a:defRPr>
            </a:lvl1pPr>
          </a:lstStyle>
          <a:p>
            <a:pPr lvl="0"/>
            <a:r>
              <a:rPr lang="nb-NO"/>
              <a:t>Kort bildebeskrivelse</a:t>
            </a:r>
          </a:p>
        </p:txBody>
      </p:sp>
      <p:sp>
        <p:nvSpPr>
          <p:cNvPr id="5" name="Plassholder for bilde 4"/>
          <p:cNvSpPr>
            <a:spLocks noGrp="1"/>
          </p:cNvSpPr>
          <p:nvPr>
            <p:ph type="pic" sz="quarter" idx="17"/>
          </p:nvPr>
        </p:nvSpPr>
        <p:spPr>
          <a:xfrm>
            <a:off x="1469192" y="2858962"/>
            <a:ext cx="4497387" cy="4497387"/>
          </a:xfrm>
          <a:prstGeom prst="ellipse">
            <a:avLst/>
          </a:prstGeom>
        </p:spPr>
        <p:txBody>
          <a:bodyPr/>
          <a:lstStyle/>
          <a:p>
            <a:endParaRPr lang="nb-NO"/>
          </a:p>
        </p:txBody>
      </p:sp>
      <p:sp>
        <p:nvSpPr>
          <p:cNvPr id="14" name="Plassholder for bilde 4"/>
          <p:cNvSpPr>
            <a:spLocks noGrp="1"/>
          </p:cNvSpPr>
          <p:nvPr>
            <p:ph type="pic" sz="quarter" idx="18"/>
          </p:nvPr>
        </p:nvSpPr>
        <p:spPr>
          <a:xfrm>
            <a:off x="6857682" y="2850579"/>
            <a:ext cx="4497387" cy="4497387"/>
          </a:xfrm>
          <a:prstGeom prst="ellipse">
            <a:avLst/>
          </a:prstGeom>
        </p:spPr>
        <p:txBody>
          <a:bodyPr/>
          <a:lstStyle/>
          <a:p>
            <a:endParaRPr lang="nb-NO"/>
          </a:p>
        </p:txBody>
      </p:sp>
      <p:sp>
        <p:nvSpPr>
          <p:cNvPr id="15" name="Plassholder for bilde 4"/>
          <p:cNvSpPr>
            <a:spLocks noGrp="1"/>
          </p:cNvSpPr>
          <p:nvPr>
            <p:ph type="pic" sz="quarter" idx="19"/>
          </p:nvPr>
        </p:nvSpPr>
        <p:spPr>
          <a:xfrm>
            <a:off x="12246172" y="2850578"/>
            <a:ext cx="4497387" cy="4497387"/>
          </a:xfrm>
          <a:prstGeom prst="ellipse">
            <a:avLst/>
          </a:prstGeom>
        </p:spPr>
        <p:txBody>
          <a:bodyPr/>
          <a:lstStyle/>
          <a:p>
            <a:endParaRPr lang="nb-NO"/>
          </a:p>
        </p:txBody>
      </p:sp>
    </p:spTree>
    <p:extLst>
      <p:ext uri="{BB962C8B-B14F-4D97-AF65-F5344CB8AC3E}">
        <p14:creationId xmlns:p14="http://schemas.microsoft.com/office/powerpoint/2010/main" val="890457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2" name="Title 1"/>
          <p:cNvSpPr>
            <a:spLocks noGrp="1"/>
          </p:cNvSpPr>
          <p:nvPr>
            <p:ph type="title"/>
          </p:nvPr>
        </p:nvSpPr>
        <p:spPr>
          <a:xfrm>
            <a:off x="3291843" y="984781"/>
            <a:ext cx="11629067" cy="857058"/>
          </a:xfrm>
        </p:spPr>
        <p:txBody>
          <a:bodyPr>
            <a:normAutofit/>
          </a:bodyPr>
          <a:lstStyle>
            <a:lvl1pPr algn="ctr">
              <a:defRPr sz="4800">
                <a:solidFill>
                  <a:schemeClr val="accent2"/>
                </a:solidFill>
              </a:defRPr>
            </a:lvl1pPr>
          </a:lstStyle>
          <a:p>
            <a:endParaRPr lang="en-US"/>
          </a:p>
        </p:txBody>
      </p:sp>
      <p:sp>
        <p:nvSpPr>
          <p:cNvPr id="10" name="Plassholder for diagram 9"/>
          <p:cNvSpPr>
            <a:spLocks noGrp="1"/>
          </p:cNvSpPr>
          <p:nvPr>
            <p:ph type="chart" sz="quarter" idx="10"/>
          </p:nvPr>
        </p:nvSpPr>
        <p:spPr>
          <a:xfrm>
            <a:off x="1341119" y="3214692"/>
            <a:ext cx="15530513" cy="6172196"/>
          </a:xfrm>
        </p:spPr>
        <p:txBody>
          <a:bodyPr/>
          <a:lstStyle>
            <a:lvl1pPr>
              <a:defRPr>
                <a:solidFill>
                  <a:schemeClr val="bg1"/>
                </a:solidFill>
              </a:defRPr>
            </a:lvl1pPr>
          </a:lstStyle>
          <a:p>
            <a:endParaRPr lang="nb-NO"/>
          </a:p>
        </p:txBody>
      </p:sp>
      <p:sp>
        <p:nvSpPr>
          <p:cNvPr id="12" name="Plassholder for tekst 11"/>
          <p:cNvSpPr>
            <a:spLocks noGrp="1"/>
          </p:cNvSpPr>
          <p:nvPr>
            <p:ph type="body" sz="quarter" idx="11" hasCustomPrompt="1"/>
          </p:nvPr>
        </p:nvSpPr>
        <p:spPr>
          <a:xfrm>
            <a:off x="2766297" y="2071827"/>
            <a:ext cx="12680155" cy="901360"/>
          </a:xfrm>
        </p:spPr>
        <p:txBody>
          <a:bodyPr>
            <a:normAutofit/>
          </a:bodyPr>
          <a:lstStyle>
            <a:lvl1pPr marL="0" indent="0" algn="ctr">
              <a:buNone/>
              <a:defRPr sz="2400" baseline="0">
                <a:solidFill>
                  <a:schemeClr val="bg1"/>
                </a:solidFill>
              </a:defRPr>
            </a:lvl1pPr>
          </a:lstStyle>
          <a:p>
            <a:pPr lvl="0"/>
            <a:r>
              <a:rPr lang="nb-NO"/>
              <a:t>Kort beskrivelse av diagram</a:t>
            </a:r>
          </a:p>
        </p:txBody>
      </p:sp>
    </p:spTree>
    <p:extLst>
      <p:ext uri="{BB962C8B-B14F-4D97-AF65-F5344CB8AC3E}">
        <p14:creationId xmlns:p14="http://schemas.microsoft.com/office/powerpoint/2010/main" val="4619235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2" name="Title 1"/>
          <p:cNvSpPr>
            <a:spLocks noGrp="1"/>
          </p:cNvSpPr>
          <p:nvPr>
            <p:ph type="title"/>
          </p:nvPr>
        </p:nvSpPr>
        <p:spPr>
          <a:xfrm>
            <a:off x="3291843" y="984781"/>
            <a:ext cx="11629067" cy="857058"/>
          </a:xfrm>
        </p:spPr>
        <p:txBody>
          <a:bodyPr>
            <a:normAutofit/>
          </a:bodyPr>
          <a:lstStyle>
            <a:lvl1pPr algn="ctr">
              <a:defRPr sz="4800">
                <a:solidFill>
                  <a:schemeClr val="accent2"/>
                </a:solidFill>
              </a:defRPr>
            </a:lvl1pPr>
          </a:lstStyle>
          <a:p>
            <a:endParaRPr lang="en-US"/>
          </a:p>
        </p:txBody>
      </p:sp>
      <p:sp>
        <p:nvSpPr>
          <p:cNvPr id="12" name="Plassholder for tekst 11"/>
          <p:cNvSpPr>
            <a:spLocks noGrp="1"/>
          </p:cNvSpPr>
          <p:nvPr>
            <p:ph type="body" sz="quarter" idx="11" hasCustomPrompt="1"/>
          </p:nvPr>
        </p:nvSpPr>
        <p:spPr>
          <a:xfrm>
            <a:off x="2766298" y="2099016"/>
            <a:ext cx="12680155" cy="901360"/>
          </a:xfrm>
        </p:spPr>
        <p:txBody>
          <a:bodyPr>
            <a:normAutofit/>
          </a:bodyPr>
          <a:lstStyle>
            <a:lvl1pPr marL="0" indent="0" algn="ctr">
              <a:buNone/>
              <a:defRPr sz="2400" baseline="0">
                <a:solidFill>
                  <a:schemeClr val="bg1"/>
                </a:solidFill>
              </a:defRPr>
            </a:lvl1pPr>
          </a:lstStyle>
          <a:p>
            <a:pPr lvl="0"/>
            <a:r>
              <a:rPr lang="nb-NO"/>
              <a:t>Kort beskrivelse av tabellen</a:t>
            </a:r>
          </a:p>
        </p:txBody>
      </p:sp>
      <p:sp>
        <p:nvSpPr>
          <p:cNvPr id="4" name="Plassholder for tabell 3"/>
          <p:cNvSpPr>
            <a:spLocks noGrp="1"/>
          </p:cNvSpPr>
          <p:nvPr>
            <p:ph type="tbl" sz="quarter" idx="12"/>
          </p:nvPr>
        </p:nvSpPr>
        <p:spPr>
          <a:xfrm>
            <a:off x="1341120" y="3257554"/>
            <a:ext cx="15530512" cy="6172200"/>
          </a:xfrm>
        </p:spPr>
        <p:txBody>
          <a:bodyPr/>
          <a:lstStyle>
            <a:lvl1pPr>
              <a:defRPr>
                <a:solidFill>
                  <a:schemeClr val="bg1"/>
                </a:solidFill>
              </a:defRPr>
            </a:lvl1pPr>
          </a:lstStyle>
          <a:p>
            <a:endParaRPr lang="nb-NO"/>
          </a:p>
        </p:txBody>
      </p:sp>
    </p:spTree>
    <p:extLst>
      <p:ext uri="{BB962C8B-B14F-4D97-AF65-F5344CB8AC3E}">
        <p14:creationId xmlns:p14="http://schemas.microsoft.com/office/powerpoint/2010/main" val="31225047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k for meg!">
    <p:spTree>
      <p:nvGrpSpPr>
        <p:cNvPr id="1" name=""/>
        <p:cNvGrpSpPr/>
        <p:nvPr/>
      </p:nvGrpSpPr>
      <p:grpSpPr>
        <a:xfrm>
          <a:off x="0" y="0"/>
          <a:ext cx="0" cy="0"/>
          <a:chOff x="0" y="0"/>
          <a:chExt cx="0" cy="0"/>
        </a:xfrm>
      </p:grpSpPr>
      <p:sp>
        <p:nvSpPr>
          <p:cNvPr id="6" name="Content Placeholder 2"/>
          <p:cNvSpPr>
            <a:spLocks noGrp="1"/>
          </p:cNvSpPr>
          <p:nvPr>
            <p:ph idx="1" hasCustomPrompt="1"/>
          </p:nvPr>
        </p:nvSpPr>
        <p:spPr>
          <a:xfrm>
            <a:off x="2127862" y="4996315"/>
            <a:ext cx="7567634" cy="978337"/>
          </a:xfrm>
        </p:spPr>
        <p:txBody>
          <a:bodyPr>
            <a:noAutofit/>
          </a:bodyPr>
          <a:lstStyle>
            <a:lvl1pPr marL="0" indent="0" algn="l">
              <a:buClr>
                <a:schemeClr val="accent2"/>
              </a:buClr>
              <a:buFont typeface="HK Grotesk" panose="00000500000000000000" pitchFamily="2" charset="0"/>
              <a:buNone/>
              <a:defRPr sz="44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err="1"/>
              <a:t>Navn</a:t>
            </a:r>
            <a:endParaRPr lang="en-US"/>
          </a:p>
        </p:txBody>
      </p:sp>
      <p:sp>
        <p:nvSpPr>
          <p:cNvPr id="3" name="Plassholder for bilde 2"/>
          <p:cNvSpPr>
            <a:spLocks noGrp="1"/>
          </p:cNvSpPr>
          <p:nvPr>
            <p:ph type="pic" sz="quarter" idx="10" hasCustomPrompt="1"/>
          </p:nvPr>
        </p:nvSpPr>
        <p:spPr>
          <a:xfrm>
            <a:off x="10602977" y="2708880"/>
            <a:ext cx="5749352" cy="5749352"/>
          </a:xfrm>
          <a:prstGeom prst="ellipse">
            <a:avLst/>
          </a:prstGeom>
        </p:spPr>
        <p:txBody>
          <a:bodyPr/>
          <a:lstStyle>
            <a:lvl1pPr marL="0" indent="0">
              <a:buNone/>
              <a:defRPr/>
            </a:lvl1pPr>
          </a:lstStyle>
          <a:p>
            <a:r>
              <a:rPr lang="nb-NO"/>
              <a:t>Bilde av deg</a:t>
            </a:r>
          </a:p>
        </p:txBody>
      </p:sp>
      <p:sp>
        <p:nvSpPr>
          <p:cNvPr id="7" name="Content Placeholder 2"/>
          <p:cNvSpPr>
            <a:spLocks noGrp="1"/>
          </p:cNvSpPr>
          <p:nvPr>
            <p:ph idx="11" hasCustomPrompt="1"/>
          </p:nvPr>
        </p:nvSpPr>
        <p:spPr>
          <a:xfrm>
            <a:off x="2127861" y="6112845"/>
            <a:ext cx="7567635" cy="1581568"/>
          </a:xfrm>
        </p:spPr>
        <p:txBody>
          <a:bodyPr>
            <a:normAutofit/>
          </a:bodyPr>
          <a:lstStyle>
            <a:lvl1pPr marL="0" indent="0" algn="l">
              <a:lnSpc>
                <a:spcPct val="100000"/>
              </a:lnSpc>
              <a:buClr>
                <a:schemeClr val="accent2"/>
              </a:buClr>
              <a:buFont typeface="HK Grotesk" panose="00000500000000000000" pitchFamily="2" charset="0"/>
              <a:buNone/>
              <a:defRPr sz="28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E-</a:t>
            </a:r>
            <a:r>
              <a:rPr lang="en-US" err="1"/>
              <a:t>postadresse</a:t>
            </a:r>
            <a:br>
              <a:rPr lang="en-US"/>
            </a:br>
            <a:r>
              <a:rPr lang="en-US" err="1"/>
              <a:t>Telefonnummer</a:t>
            </a:r>
            <a:endParaRPr lang="en-US"/>
          </a:p>
        </p:txBody>
      </p:sp>
      <p:pic>
        <p:nvPicPr>
          <p:cNvPr id="12" name="Bil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09" cy="1553101"/>
          </a:xfrm>
          <a:prstGeom prst="rect">
            <a:avLst/>
          </a:prstGeom>
        </p:spPr>
      </p:pic>
      <p:sp>
        <p:nvSpPr>
          <p:cNvPr id="5" name="Plassholder for tekst 4"/>
          <p:cNvSpPr>
            <a:spLocks noGrp="1"/>
          </p:cNvSpPr>
          <p:nvPr>
            <p:ph type="body" sz="quarter" idx="12" hasCustomPrompt="1"/>
          </p:nvPr>
        </p:nvSpPr>
        <p:spPr>
          <a:xfrm>
            <a:off x="2127860" y="3600147"/>
            <a:ext cx="7567635" cy="1327072"/>
          </a:xfrm>
        </p:spPr>
        <p:txBody>
          <a:bodyPr anchor="b">
            <a:noAutofit/>
          </a:bodyPr>
          <a:lstStyle>
            <a:lvl1pPr marL="0" indent="0">
              <a:buNone/>
              <a:defRPr sz="7200" b="1" baseline="0">
                <a:solidFill>
                  <a:schemeClr val="accent2"/>
                </a:solidFill>
              </a:defRPr>
            </a:lvl1pPr>
          </a:lstStyle>
          <a:p>
            <a:pPr lvl="0"/>
            <a:r>
              <a:rPr lang="nb-NO"/>
              <a:t>Legg til tekst</a:t>
            </a:r>
          </a:p>
        </p:txBody>
      </p:sp>
    </p:spTree>
    <p:extLst>
      <p:ext uri="{BB962C8B-B14F-4D97-AF65-F5344CB8AC3E}">
        <p14:creationId xmlns:p14="http://schemas.microsoft.com/office/powerpoint/2010/main" val="4293013515"/>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lutning">
    <p:spTree>
      <p:nvGrpSpPr>
        <p:cNvPr id="1" name=""/>
        <p:cNvGrpSpPr/>
        <p:nvPr/>
      </p:nvGrpSpPr>
      <p:grpSpPr>
        <a:xfrm>
          <a:off x="0" y="0"/>
          <a:ext cx="0" cy="0"/>
          <a:chOff x="0" y="0"/>
          <a:chExt cx="0" cy="0"/>
        </a:xfrm>
      </p:grpSpPr>
      <p:pic>
        <p:nvPicPr>
          <p:cNvPr id="4" name="Bild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94117" y="4126574"/>
            <a:ext cx="3499763" cy="2033851"/>
          </a:xfrm>
          <a:prstGeom prst="rect">
            <a:avLst/>
          </a:prstGeom>
        </p:spPr>
      </p:pic>
    </p:spTree>
    <p:extLst>
      <p:ext uri="{BB962C8B-B14F-4D97-AF65-F5344CB8AC3E}">
        <p14:creationId xmlns:p14="http://schemas.microsoft.com/office/powerpoint/2010/main" val="33214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pager ko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9F7B93-FBF3-E33A-B46D-BFC8910FD2B0}"/>
              </a:ext>
            </a:extLst>
          </p:cNvPr>
          <p:cNvSpPr>
            <a:spLocks noGrp="1"/>
          </p:cNvSpPr>
          <p:nvPr>
            <p:ph idx="1" hasCustomPrompt="1"/>
          </p:nvPr>
        </p:nvSpPr>
        <p:spPr>
          <a:xfrm>
            <a:off x="1591831" y="6418939"/>
            <a:ext cx="3568458" cy="1080655"/>
          </a:xfrm>
        </p:spPr>
        <p:txBody>
          <a:bodyPr anchor="t">
            <a:noAutofit/>
          </a:bodyPr>
          <a:lstStyle>
            <a:lvl1pPr marL="0" indent="0" algn="ctr">
              <a:lnSpc>
                <a:spcPts val="3500"/>
              </a:lnSpc>
              <a:spcBef>
                <a:spcPts val="600"/>
              </a:spcBef>
              <a:buClr>
                <a:schemeClr val="accent2"/>
              </a:buClr>
              <a:buFont typeface="HK Grotesk" panose="00000500000000000000" pitchFamily="2" charset="0"/>
              <a:buNone/>
              <a:defRPr sz="3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4" name="Plassholder for bilde 2">
            <a:extLst>
              <a:ext uri="{FF2B5EF4-FFF2-40B4-BE49-F238E27FC236}">
                <a16:creationId xmlns:a16="http://schemas.microsoft.com/office/drawing/2014/main" id="{5B7260F6-BEA5-FF91-62C9-B6BDC7901E2D}"/>
              </a:ext>
            </a:extLst>
          </p:cNvPr>
          <p:cNvSpPr>
            <a:spLocks noGrp="1"/>
          </p:cNvSpPr>
          <p:nvPr>
            <p:ph type="pic" sz="quarter" idx="10" hasCustomPrompt="1"/>
          </p:nvPr>
        </p:nvSpPr>
        <p:spPr>
          <a:xfrm>
            <a:off x="1895112" y="3238826"/>
            <a:ext cx="2961896" cy="2961896"/>
          </a:xfrm>
          <a:prstGeom prst="ellipse">
            <a:avLst/>
          </a:prstGeom>
        </p:spPr>
        <p:txBody>
          <a:bodyPr/>
          <a:lstStyle>
            <a:lvl1pPr marL="0" indent="0" algn="ctr">
              <a:buNone/>
              <a:defRPr/>
            </a:lvl1pPr>
          </a:lstStyle>
          <a:p>
            <a:r>
              <a:rPr lang="nb-NO"/>
              <a:t>Legg inn ikon</a:t>
            </a:r>
          </a:p>
        </p:txBody>
      </p:sp>
      <p:sp>
        <p:nvSpPr>
          <p:cNvPr id="5" name="Content Placeholder 2">
            <a:extLst>
              <a:ext uri="{FF2B5EF4-FFF2-40B4-BE49-F238E27FC236}">
                <a16:creationId xmlns:a16="http://schemas.microsoft.com/office/drawing/2014/main" id="{7B27E23D-C36A-38FD-11B7-B77F31F15823}"/>
              </a:ext>
            </a:extLst>
          </p:cNvPr>
          <p:cNvSpPr>
            <a:spLocks noGrp="1"/>
          </p:cNvSpPr>
          <p:nvPr>
            <p:ph idx="11" hasCustomPrompt="1"/>
          </p:nvPr>
        </p:nvSpPr>
        <p:spPr>
          <a:xfrm>
            <a:off x="1591831" y="7610933"/>
            <a:ext cx="3568458" cy="2170206"/>
          </a:xfrm>
        </p:spPr>
        <p:txBody>
          <a:bodyPr>
            <a:normAutofit/>
          </a:bodyPr>
          <a:lstStyle>
            <a:lvl1pPr marL="0" indent="0" algn="ctr">
              <a:lnSpc>
                <a:spcPct val="100000"/>
              </a:lnSpc>
              <a:buClr>
                <a:schemeClr val="accent2"/>
              </a:buClr>
              <a:buFont typeface="HK Grotesk" panose="00000500000000000000" pitchFamily="2" charset="0"/>
              <a:buNone/>
              <a:defRPr sz="20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Om </a:t>
            </a:r>
            <a:r>
              <a:rPr lang="en-US" err="1"/>
              <a:t>innsatsområdet</a:t>
            </a:r>
            <a:endParaRPr lang="en-US"/>
          </a:p>
        </p:txBody>
      </p:sp>
      <p:sp>
        <p:nvSpPr>
          <p:cNvPr id="8" name="Content Placeholder 2">
            <a:extLst>
              <a:ext uri="{FF2B5EF4-FFF2-40B4-BE49-F238E27FC236}">
                <a16:creationId xmlns:a16="http://schemas.microsoft.com/office/drawing/2014/main" id="{3A2261A8-F49D-FD9A-D694-8EB089D0A7F3}"/>
              </a:ext>
            </a:extLst>
          </p:cNvPr>
          <p:cNvSpPr>
            <a:spLocks noGrp="1"/>
          </p:cNvSpPr>
          <p:nvPr>
            <p:ph idx="12" hasCustomPrompt="1"/>
          </p:nvPr>
        </p:nvSpPr>
        <p:spPr>
          <a:xfrm>
            <a:off x="5532127" y="6418939"/>
            <a:ext cx="3568458" cy="1080655"/>
          </a:xfrm>
        </p:spPr>
        <p:txBody>
          <a:bodyPr anchor="t">
            <a:noAutofit/>
          </a:bodyPr>
          <a:lstStyle>
            <a:lvl1pPr marL="0" indent="0" algn="ctr">
              <a:lnSpc>
                <a:spcPts val="3500"/>
              </a:lnSpc>
              <a:spcBef>
                <a:spcPts val="0"/>
              </a:spcBef>
              <a:buClr>
                <a:schemeClr val="accent2"/>
              </a:buClr>
              <a:buFont typeface="HK Grotesk" panose="00000500000000000000" pitchFamily="2" charset="0"/>
              <a:buNone/>
              <a:defRPr sz="3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br>
              <a:rPr lang="en-US"/>
            </a:br>
            <a:r>
              <a:rPr lang="en-US"/>
              <a:t>-</a:t>
            </a:r>
            <a:r>
              <a:rPr lang="en-US" err="1"/>
              <a:t>navn</a:t>
            </a:r>
            <a:endParaRPr lang="en-US"/>
          </a:p>
        </p:txBody>
      </p:sp>
      <p:sp>
        <p:nvSpPr>
          <p:cNvPr id="9" name="Plassholder for bilde 2">
            <a:extLst>
              <a:ext uri="{FF2B5EF4-FFF2-40B4-BE49-F238E27FC236}">
                <a16:creationId xmlns:a16="http://schemas.microsoft.com/office/drawing/2014/main" id="{D01C73EE-CCE4-C79C-01BF-4ABA0D390ADA}"/>
              </a:ext>
            </a:extLst>
          </p:cNvPr>
          <p:cNvSpPr>
            <a:spLocks noGrp="1"/>
          </p:cNvSpPr>
          <p:nvPr>
            <p:ph type="pic" sz="quarter" idx="13" hasCustomPrompt="1"/>
          </p:nvPr>
        </p:nvSpPr>
        <p:spPr>
          <a:xfrm>
            <a:off x="5835408" y="3238826"/>
            <a:ext cx="2961896" cy="2961896"/>
          </a:xfrm>
          <a:prstGeom prst="ellipse">
            <a:avLst/>
          </a:prstGeom>
        </p:spPr>
        <p:txBody>
          <a:bodyPr/>
          <a:lstStyle>
            <a:lvl1pPr marL="0" indent="0" algn="ctr">
              <a:buNone/>
              <a:defRPr/>
            </a:lvl1pPr>
          </a:lstStyle>
          <a:p>
            <a:r>
              <a:rPr lang="nb-NO"/>
              <a:t>Legg inn ikon</a:t>
            </a:r>
          </a:p>
        </p:txBody>
      </p:sp>
      <p:sp>
        <p:nvSpPr>
          <p:cNvPr id="10" name="Content Placeholder 2">
            <a:extLst>
              <a:ext uri="{FF2B5EF4-FFF2-40B4-BE49-F238E27FC236}">
                <a16:creationId xmlns:a16="http://schemas.microsoft.com/office/drawing/2014/main" id="{9BB60184-19D2-0B71-1690-E9713C3583F0}"/>
              </a:ext>
            </a:extLst>
          </p:cNvPr>
          <p:cNvSpPr>
            <a:spLocks noGrp="1"/>
          </p:cNvSpPr>
          <p:nvPr>
            <p:ph idx="14" hasCustomPrompt="1"/>
          </p:nvPr>
        </p:nvSpPr>
        <p:spPr>
          <a:xfrm>
            <a:off x="5532127" y="7610933"/>
            <a:ext cx="3568458" cy="2170206"/>
          </a:xfrm>
        </p:spPr>
        <p:txBody>
          <a:bodyPr>
            <a:normAutofit/>
          </a:bodyPr>
          <a:lstStyle>
            <a:lvl1pPr marL="0" indent="0" algn="ctr">
              <a:lnSpc>
                <a:spcPct val="100000"/>
              </a:lnSpc>
              <a:buClr>
                <a:schemeClr val="accent2"/>
              </a:buClr>
              <a:buFont typeface="HK Grotesk" panose="00000500000000000000" pitchFamily="2" charset="0"/>
              <a:buNone/>
              <a:defRPr sz="20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Om </a:t>
            </a:r>
            <a:r>
              <a:rPr lang="en-US" err="1"/>
              <a:t>innsatsområdet</a:t>
            </a:r>
            <a:endParaRPr lang="en-US"/>
          </a:p>
        </p:txBody>
      </p:sp>
      <p:sp>
        <p:nvSpPr>
          <p:cNvPr id="11" name="Content Placeholder 2">
            <a:extLst>
              <a:ext uri="{FF2B5EF4-FFF2-40B4-BE49-F238E27FC236}">
                <a16:creationId xmlns:a16="http://schemas.microsoft.com/office/drawing/2014/main" id="{00DEC87D-D03C-4046-5ED5-C3F902FF0AD6}"/>
              </a:ext>
            </a:extLst>
          </p:cNvPr>
          <p:cNvSpPr>
            <a:spLocks noGrp="1"/>
          </p:cNvSpPr>
          <p:nvPr>
            <p:ph idx="15" hasCustomPrompt="1"/>
          </p:nvPr>
        </p:nvSpPr>
        <p:spPr>
          <a:xfrm>
            <a:off x="9472424" y="6418939"/>
            <a:ext cx="3568457" cy="1080655"/>
          </a:xfrm>
        </p:spPr>
        <p:txBody>
          <a:bodyPr anchor="t">
            <a:noAutofit/>
          </a:bodyPr>
          <a:lstStyle>
            <a:lvl1pPr marL="0" indent="0" algn="ctr">
              <a:lnSpc>
                <a:spcPts val="3500"/>
              </a:lnSpc>
              <a:spcBef>
                <a:spcPts val="600"/>
              </a:spcBef>
              <a:buClr>
                <a:schemeClr val="accent2"/>
              </a:buClr>
              <a:buFont typeface="HK Grotesk" panose="00000500000000000000" pitchFamily="2" charset="0"/>
              <a:buNone/>
              <a:defRPr sz="3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12" name="Plassholder for bilde 2">
            <a:extLst>
              <a:ext uri="{FF2B5EF4-FFF2-40B4-BE49-F238E27FC236}">
                <a16:creationId xmlns:a16="http://schemas.microsoft.com/office/drawing/2014/main" id="{FD35F79A-EE7F-EB2D-DB29-22B695BB06D0}"/>
              </a:ext>
            </a:extLst>
          </p:cNvPr>
          <p:cNvSpPr>
            <a:spLocks noGrp="1"/>
          </p:cNvSpPr>
          <p:nvPr>
            <p:ph type="pic" sz="quarter" idx="16" hasCustomPrompt="1"/>
          </p:nvPr>
        </p:nvSpPr>
        <p:spPr>
          <a:xfrm>
            <a:off x="9775704" y="3238826"/>
            <a:ext cx="2961896" cy="2961896"/>
          </a:xfrm>
          <a:prstGeom prst="ellipse">
            <a:avLst/>
          </a:prstGeom>
        </p:spPr>
        <p:txBody>
          <a:bodyPr/>
          <a:lstStyle>
            <a:lvl1pPr marL="0" indent="0" algn="ctr">
              <a:buNone/>
              <a:defRPr/>
            </a:lvl1pPr>
          </a:lstStyle>
          <a:p>
            <a:r>
              <a:rPr lang="nb-NO"/>
              <a:t>Legg inn ikon</a:t>
            </a:r>
          </a:p>
        </p:txBody>
      </p:sp>
      <p:sp>
        <p:nvSpPr>
          <p:cNvPr id="13" name="Content Placeholder 2">
            <a:extLst>
              <a:ext uri="{FF2B5EF4-FFF2-40B4-BE49-F238E27FC236}">
                <a16:creationId xmlns:a16="http://schemas.microsoft.com/office/drawing/2014/main" id="{8605D301-4AED-E3CB-041E-8BFA9A9512C2}"/>
              </a:ext>
            </a:extLst>
          </p:cNvPr>
          <p:cNvSpPr>
            <a:spLocks noGrp="1"/>
          </p:cNvSpPr>
          <p:nvPr>
            <p:ph idx="17" hasCustomPrompt="1"/>
          </p:nvPr>
        </p:nvSpPr>
        <p:spPr>
          <a:xfrm>
            <a:off x="9472423" y="7610933"/>
            <a:ext cx="3568458" cy="2170206"/>
          </a:xfrm>
        </p:spPr>
        <p:txBody>
          <a:bodyPr>
            <a:normAutofit/>
          </a:bodyPr>
          <a:lstStyle>
            <a:lvl1pPr marL="0" indent="0" algn="ctr">
              <a:lnSpc>
                <a:spcPct val="100000"/>
              </a:lnSpc>
              <a:buClr>
                <a:schemeClr val="accent2"/>
              </a:buClr>
              <a:buFont typeface="HK Grotesk" panose="00000500000000000000" pitchFamily="2" charset="0"/>
              <a:buNone/>
              <a:defRPr sz="20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Om </a:t>
            </a:r>
            <a:r>
              <a:rPr lang="en-US" err="1"/>
              <a:t>innsatsområdet</a:t>
            </a:r>
            <a:endParaRPr lang="en-US"/>
          </a:p>
        </p:txBody>
      </p:sp>
      <p:sp>
        <p:nvSpPr>
          <p:cNvPr id="14" name="Content Placeholder 2">
            <a:extLst>
              <a:ext uri="{FF2B5EF4-FFF2-40B4-BE49-F238E27FC236}">
                <a16:creationId xmlns:a16="http://schemas.microsoft.com/office/drawing/2014/main" id="{AC0FAB22-E141-94A5-3C60-A866B52C4711}"/>
              </a:ext>
            </a:extLst>
          </p:cNvPr>
          <p:cNvSpPr>
            <a:spLocks noGrp="1"/>
          </p:cNvSpPr>
          <p:nvPr>
            <p:ph idx="18" hasCustomPrompt="1"/>
          </p:nvPr>
        </p:nvSpPr>
        <p:spPr>
          <a:xfrm>
            <a:off x="13412719" y="6418939"/>
            <a:ext cx="3568458" cy="1080655"/>
          </a:xfrm>
        </p:spPr>
        <p:txBody>
          <a:bodyPr anchor="t">
            <a:noAutofit/>
          </a:bodyPr>
          <a:lstStyle>
            <a:lvl1pPr marL="0" indent="0" algn="ctr">
              <a:lnSpc>
                <a:spcPts val="3500"/>
              </a:lnSpc>
              <a:spcBef>
                <a:spcPts val="600"/>
              </a:spcBef>
              <a:buClr>
                <a:schemeClr val="accent2"/>
              </a:buClr>
              <a:buFont typeface="HK Grotesk" panose="00000500000000000000" pitchFamily="2" charset="0"/>
              <a:buNone/>
              <a:defRPr sz="3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15" name="Plassholder for bilde 2">
            <a:extLst>
              <a:ext uri="{FF2B5EF4-FFF2-40B4-BE49-F238E27FC236}">
                <a16:creationId xmlns:a16="http://schemas.microsoft.com/office/drawing/2014/main" id="{B966BF62-B98F-FB73-F401-E88687EDC112}"/>
              </a:ext>
            </a:extLst>
          </p:cNvPr>
          <p:cNvSpPr>
            <a:spLocks noGrp="1"/>
          </p:cNvSpPr>
          <p:nvPr>
            <p:ph type="pic" sz="quarter" idx="19" hasCustomPrompt="1"/>
          </p:nvPr>
        </p:nvSpPr>
        <p:spPr>
          <a:xfrm>
            <a:off x="13716000" y="3238826"/>
            <a:ext cx="2961896" cy="2961896"/>
          </a:xfrm>
          <a:prstGeom prst="ellipse">
            <a:avLst/>
          </a:prstGeom>
        </p:spPr>
        <p:txBody>
          <a:bodyPr/>
          <a:lstStyle>
            <a:lvl1pPr marL="0" indent="0" algn="ctr">
              <a:buNone/>
              <a:defRPr/>
            </a:lvl1pPr>
          </a:lstStyle>
          <a:p>
            <a:r>
              <a:rPr lang="nb-NO"/>
              <a:t>Legg inn ikon</a:t>
            </a:r>
          </a:p>
        </p:txBody>
      </p:sp>
      <p:sp>
        <p:nvSpPr>
          <p:cNvPr id="16" name="Content Placeholder 2">
            <a:extLst>
              <a:ext uri="{FF2B5EF4-FFF2-40B4-BE49-F238E27FC236}">
                <a16:creationId xmlns:a16="http://schemas.microsoft.com/office/drawing/2014/main" id="{FDBB984B-6D2C-9B04-CD1E-0ABA3E8A98A9}"/>
              </a:ext>
            </a:extLst>
          </p:cNvPr>
          <p:cNvSpPr>
            <a:spLocks noGrp="1"/>
          </p:cNvSpPr>
          <p:nvPr>
            <p:ph idx="20" hasCustomPrompt="1"/>
          </p:nvPr>
        </p:nvSpPr>
        <p:spPr>
          <a:xfrm>
            <a:off x="13412719" y="7610933"/>
            <a:ext cx="3568458" cy="2170206"/>
          </a:xfrm>
        </p:spPr>
        <p:txBody>
          <a:bodyPr>
            <a:normAutofit/>
          </a:bodyPr>
          <a:lstStyle>
            <a:lvl1pPr marL="0" indent="0" algn="ctr">
              <a:lnSpc>
                <a:spcPct val="100000"/>
              </a:lnSpc>
              <a:buClr>
                <a:schemeClr val="accent2"/>
              </a:buClr>
              <a:buFont typeface="HK Grotesk" panose="00000500000000000000" pitchFamily="2" charset="0"/>
              <a:buNone/>
              <a:defRPr sz="20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Om </a:t>
            </a:r>
            <a:r>
              <a:rPr lang="en-US" err="1"/>
              <a:t>innsatsområdet</a:t>
            </a:r>
            <a:endParaRPr lang="en-US"/>
          </a:p>
        </p:txBody>
      </p:sp>
      <p:sp>
        <p:nvSpPr>
          <p:cNvPr id="17" name="Title 1">
            <a:extLst>
              <a:ext uri="{FF2B5EF4-FFF2-40B4-BE49-F238E27FC236}">
                <a16:creationId xmlns:a16="http://schemas.microsoft.com/office/drawing/2014/main" id="{0389D676-4A3A-276D-2A7E-AE7302C58693}"/>
              </a:ext>
            </a:extLst>
          </p:cNvPr>
          <p:cNvSpPr>
            <a:spLocks noGrp="1"/>
          </p:cNvSpPr>
          <p:nvPr>
            <p:ph type="title"/>
          </p:nvPr>
        </p:nvSpPr>
        <p:spPr>
          <a:xfrm>
            <a:off x="2649543" y="1092520"/>
            <a:ext cx="12680155" cy="857058"/>
          </a:xfrm>
        </p:spPr>
        <p:txBody>
          <a:bodyPr anchor="t">
            <a:normAutofit/>
          </a:bodyPr>
          <a:lstStyle>
            <a:lvl1pPr algn="ctr">
              <a:defRPr sz="4800">
                <a:solidFill>
                  <a:schemeClr val="bg2"/>
                </a:solidFill>
              </a:defRPr>
            </a:lvl1pPr>
          </a:lstStyle>
          <a:p>
            <a:endParaRPr lang="en-US"/>
          </a:p>
        </p:txBody>
      </p:sp>
      <p:pic>
        <p:nvPicPr>
          <p:cNvPr id="22" name="Bilde 21">
            <a:extLst>
              <a:ext uri="{FF2B5EF4-FFF2-40B4-BE49-F238E27FC236}">
                <a16:creationId xmlns:a16="http://schemas.microsoft.com/office/drawing/2014/main" id="{219CDF75-3BF3-224E-6FA8-8AF8619CA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09" cy="1553101"/>
          </a:xfrm>
          <a:prstGeom prst="rect">
            <a:avLst/>
          </a:prstGeom>
        </p:spPr>
      </p:pic>
      <p:sp>
        <p:nvSpPr>
          <p:cNvPr id="6" name="Plassholder for tekst 5">
            <a:extLst>
              <a:ext uri="{FF2B5EF4-FFF2-40B4-BE49-F238E27FC236}">
                <a16:creationId xmlns:a16="http://schemas.microsoft.com/office/drawing/2014/main" id="{19898E34-62A8-4342-E16D-E639BBC73146}"/>
              </a:ext>
            </a:extLst>
          </p:cNvPr>
          <p:cNvSpPr>
            <a:spLocks noGrp="1" noChangeAspect="1"/>
          </p:cNvSpPr>
          <p:nvPr>
            <p:ph type="body" sz="quarter" idx="21" hasCustomPrompt="1"/>
          </p:nvPr>
        </p:nvSpPr>
        <p:spPr>
          <a:xfrm>
            <a:off x="4512710" y="406387"/>
            <a:ext cx="9175750" cy="512801"/>
          </a:xfrm>
        </p:spPr>
        <p:txBody>
          <a:bodyPr anchor="ctr"/>
          <a:lstStyle>
            <a:lvl1pPr algn="ctr">
              <a:buNone/>
              <a:defRPr sz="2200">
                <a:solidFill>
                  <a:schemeClr val="accent2"/>
                </a:solidFill>
              </a:defRPr>
            </a:lvl1pPr>
          </a:lstStyle>
          <a:p>
            <a:pPr lvl="0"/>
            <a:r>
              <a:rPr lang="nb-NO"/>
              <a:t>Klikk for å legge til tekst</a:t>
            </a:r>
          </a:p>
        </p:txBody>
      </p:sp>
    </p:spTree>
    <p:extLst>
      <p:ext uri="{BB962C8B-B14F-4D97-AF65-F5344CB8AC3E}">
        <p14:creationId xmlns:p14="http://schemas.microsoft.com/office/powerpoint/2010/main" val="706416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pager med må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9F7B93-FBF3-E33A-B46D-BFC8910FD2B0}"/>
              </a:ext>
            </a:extLst>
          </p:cNvPr>
          <p:cNvSpPr>
            <a:spLocks noGrp="1"/>
          </p:cNvSpPr>
          <p:nvPr>
            <p:ph idx="1" hasCustomPrompt="1"/>
          </p:nvPr>
        </p:nvSpPr>
        <p:spPr>
          <a:xfrm>
            <a:off x="1391213" y="4748113"/>
            <a:ext cx="3568458" cy="589515"/>
          </a:xfrm>
        </p:spPr>
        <p:txBody>
          <a:bodyPr anchor="t">
            <a:noAutofit/>
          </a:bodyPr>
          <a:lstStyle>
            <a:lvl1pPr marL="0" indent="0" algn="l">
              <a:lnSpc>
                <a:spcPts val="3500"/>
              </a:lnSpc>
              <a:spcBef>
                <a:spcPts val="600"/>
              </a:spcBef>
              <a:buClr>
                <a:schemeClr val="accent2"/>
              </a:buClr>
              <a:buFont typeface="HK Grotesk" panose="00000500000000000000" pitchFamily="2" charset="0"/>
              <a:buNone/>
              <a:defRPr sz="2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4" name="Plassholder for bilde 2">
            <a:extLst>
              <a:ext uri="{FF2B5EF4-FFF2-40B4-BE49-F238E27FC236}">
                <a16:creationId xmlns:a16="http://schemas.microsoft.com/office/drawing/2014/main" id="{5B7260F6-BEA5-FF91-62C9-B6BDC7901E2D}"/>
              </a:ext>
            </a:extLst>
          </p:cNvPr>
          <p:cNvSpPr>
            <a:spLocks noGrp="1"/>
          </p:cNvSpPr>
          <p:nvPr>
            <p:ph type="pic" sz="quarter" idx="10" hasCustomPrompt="1"/>
          </p:nvPr>
        </p:nvSpPr>
        <p:spPr>
          <a:xfrm>
            <a:off x="2333243" y="3003896"/>
            <a:ext cx="1684397" cy="1672522"/>
          </a:xfrm>
          <a:prstGeom prst="ellipse">
            <a:avLst/>
          </a:prstGeom>
        </p:spPr>
        <p:txBody>
          <a:bodyPr/>
          <a:lstStyle>
            <a:lvl1pPr marL="0" indent="0" algn="ctr">
              <a:buNone/>
              <a:defRPr sz="2000"/>
            </a:lvl1pPr>
          </a:lstStyle>
          <a:p>
            <a:r>
              <a:rPr lang="nb-NO"/>
              <a:t>Legg inn ikon</a:t>
            </a:r>
          </a:p>
        </p:txBody>
      </p:sp>
      <p:sp>
        <p:nvSpPr>
          <p:cNvPr id="17" name="Title 1">
            <a:extLst>
              <a:ext uri="{FF2B5EF4-FFF2-40B4-BE49-F238E27FC236}">
                <a16:creationId xmlns:a16="http://schemas.microsoft.com/office/drawing/2014/main" id="{0389D676-4A3A-276D-2A7E-AE7302C58693}"/>
              </a:ext>
            </a:extLst>
          </p:cNvPr>
          <p:cNvSpPr>
            <a:spLocks noGrp="1"/>
          </p:cNvSpPr>
          <p:nvPr>
            <p:ph type="title"/>
          </p:nvPr>
        </p:nvSpPr>
        <p:spPr>
          <a:xfrm>
            <a:off x="3397416" y="1130118"/>
            <a:ext cx="11493167" cy="1190774"/>
          </a:xfrm>
        </p:spPr>
        <p:txBody>
          <a:bodyPr anchor="t">
            <a:normAutofit/>
          </a:bodyPr>
          <a:lstStyle>
            <a:lvl1pPr algn="ctr">
              <a:defRPr sz="3600">
                <a:solidFill>
                  <a:schemeClr val="bg2"/>
                </a:solidFill>
              </a:defRPr>
            </a:lvl1pPr>
          </a:lstStyle>
          <a:p>
            <a:endParaRPr lang="en-US"/>
          </a:p>
        </p:txBody>
      </p:sp>
      <p:pic>
        <p:nvPicPr>
          <p:cNvPr id="22" name="Bilde 21">
            <a:extLst>
              <a:ext uri="{FF2B5EF4-FFF2-40B4-BE49-F238E27FC236}">
                <a16:creationId xmlns:a16="http://schemas.microsoft.com/office/drawing/2014/main" id="{219CDF75-3BF3-224E-6FA8-8AF8619CA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09" cy="1553101"/>
          </a:xfrm>
          <a:prstGeom prst="rect">
            <a:avLst/>
          </a:prstGeom>
        </p:spPr>
      </p:pic>
      <p:sp>
        <p:nvSpPr>
          <p:cNvPr id="6" name="Content Placeholder 2">
            <a:extLst>
              <a:ext uri="{FF2B5EF4-FFF2-40B4-BE49-F238E27FC236}">
                <a16:creationId xmlns:a16="http://schemas.microsoft.com/office/drawing/2014/main" id="{EA89C217-1B9E-7E85-7D0F-CCB725E761E9}"/>
              </a:ext>
            </a:extLst>
          </p:cNvPr>
          <p:cNvSpPr>
            <a:spLocks noGrp="1"/>
          </p:cNvSpPr>
          <p:nvPr>
            <p:ph idx="22" hasCustomPrompt="1"/>
          </p:nvPr>
        </p:nvSpPr>
        <p:spPr>
          <a:xfrm>
            <a:off x="5393376" y="4748113"/>
            <a:ext cx="3568458" cy="589515"/>
          </a:xfrm>
        </p:spPr>
        <p:txBody>
          <a:bodyPr anchor="t">
            <a:noAutofit/>
          </a:bodyPr>
          <a:lstStyle>
            <a:lvl1pPr marL="0" indent="0" algn="l">
              <a:lnSpc>
                <a:spcPts val="3500"/>
              </a:lnSpc>
              <a:spcBef>
                <a:spcPts val="600"/>
              </a:spcBef>
              <a:buClr>
                <a:schemeClr val="accent2"/>
              </a:buClr>
              <a:buFont typeface="HK Grotesk" panose="00000500000000000000" pitchFamily="2" charset="0"/>
              <a:buNone/>
              <a:defRPr sz="2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7" name="Plassholder for bilde 2">
            <a:extLst>
              <a:ext uri="{FF2B5EF4-FFF2-40B4-BE49-F238E27FC236}">
                <a16:creationId xmlns:a16="http://schemas.microsoft.com/office/drawing/2014/main" id="{1617659F-E241-75A8-69F8-307691ED1799}"/>
              </a:ext>
            </a:extLst>
          </p:cNvPr>
          <p:cNvSpPr>
            <a:spLocks noGrp="1"/>
          </p:cNvSpPr>
          <p:nvPr>
            <p:ph type="pic" sz="quarter" idx="23" hasCustomPrompt="1"/>
          </p:nvPr>
        </p:nvSpPr>
        <p:spPr>
          <a:xfrm>
            <a:off x="6335406" y="3003896"/>
            <a:ext cx="1684397" cy="1672522"/>
          </a:xfrm>
          <a:prstGeom prst="ellipse">
            <a:avLst/>
          </a:prstGeom>
        </p:spPr>
        <p:txBody>
          <a:bodyPr/>
          <a:lstStyle>
            <a:lvl1pPr marL="0" indent="0" algn="ctr">
              <a:buNone/>
              <a:defRPr sz="2000"/>
            </a:lvl1pPr>
          </a:lstStyle>
          <a:p>
            <a:r>
              <a:rPr lang="nb-NO"/>
              <a:t>Legg inn ikon</a:t>
            </a:r>
          </a:p>
        </p:txBody>
      </p:sp>
      <p:sp>
        <p:nvSpPr>
          <p:cNvPr id="19" name="Content Placeholder 2">
            <a:extLst>
              <a:ext uri="{FF2B5EF4-FFF2-40B4-BE49-F238E27FC236}">
                <a16:creationId xmlns:a16="http://schemas.microsoft.com/office/drawing/2014/main" id="{5D5048DA-BE83-E0D7-27BD-CE04C58E815C}"/>
              </a:ext>
            </a:extLst>
          </p:cNvPr>
          <p:cNvSpPr>
            <a:spLocks noGrp="1"/>
          </p:cNvSpPr>
          <p:nvPr>
            <p:ph idx="25" hasCustomPrompt="1"/>
          </p:nvPr>
        </p:nvSpPr>
        <p:spPr>
          <a:xfrm>
            <a:off x="9360853" y="4748113"/>
            <a:ext cx="3568458" cy="589515"/>
          </a:xfrm>
        </p:spPr>
        <p:txBody>
          <a:bodyPr anchor="t">
            <a:noAutofit/>
          </a:bodyPr>
          <a:lstStyle>
            <a:lvl1pPr marL="0" indent="0" algn="l">
              <a:lnSpc>
                <a:spcPts val="3500"/>
              </a:lnSpc>
              <a:spcBef>
                <a:spcPts val="600"/>
              </a:spcBef>
              <a:buClr>
                <a:schemeClr val="accent2"/>
              </a:buClr>
              <a:buFont typeface="HK Grotesk" panose="00000500000000000000" pitchFamily="2" charset="0"/>
              <a:buNone/>
              <a:defRPr sz="2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20" name="Plassholder for bilde 2">
            <a:extLst>
              <a:ext uri="{FF2B5EF4-FFF2-40B4-BE49-F238E27FC236}">
                <a16:creationId xmlns:a16="http://schemas.microsoft.com/office/drawing/2014/main" id="{80F36485-573D-FF6C-A293-566B44F3F727}"/>
              </a:ext>
            </a:extLst>
          </p:cNvPr>
          <p:cNvSpPr>
            <a:spLocks noGrp="1"/>
          </p:cNvSpPr>
          <p:nvPr>
            <p:ph type="pic" sz="quarter" idx="26" hasCustomPrompt="1"/>
          </p:nvPr>
        </p:nvSpPr>
        <p:spPr>
          <a:xfrm>
            <a:off x="10302883" y="3047105"/>
            <a:ext cx="1684397" cy="1672522"/>
          </a:xfrm>
          <a:prstGeom prst="ellipse">
            <a:avLst/>
          </a:prstGeom>
        </p:spPr>
        <p:txBody>
          <a:bodyPr/>
          <a:lstStyle>
            <a:lvl1pPr marL="0" indent="0" algn="ctr">
              <a:buNone/>
              <a:defRPr sz="2000"/>
            </a:lvl1pPr>
          </a:lstStyle>
          <a:p>
            <a:r>
              <a:rPr lang="nb-NO"/>
              <a:t>Legg inn ikon</a:t>
            </a:r>
          </a:p>
        </p:txBody>
      </p:sp>
      <p:sp>
        <p:nvSpPr>
          <p:cNvPr id="23" name="Content Placeholder 2">
            <a:extLst>
              <a:ext uri="{FF2B5EF4-FFF2-40B4-BE49-F238E27FC236}">
                <a16:creationId xmlns:a16="http://schemas.microsoft.com/office/drawing/2014/main" id="{7C2A5456-587A-1AB7-FB62-67B901D6562E}"/>
              </a:ext>
            </a:extLst>
          </p:cNvPr>
          <p:cNvSpPr>
            <a:spLocks noGrp="1"/>
          </p:cNvSpPr>
          <p:nvPr>
            <p:ph idx="27" hasCustomPrompt="1"/>
          </p:nvPr>
        </p:nvSpPr>
        <p:spPr>
          <a:xfrm>
            <a:off x="1391212" y="6317238"/>
            <a:ext cx="3568458" cy="3463901"/>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delmål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42F02AFE-F249-42DF-246A-EDD14C214541}"/>
              </a:ext>
            </a:extLst>
          </p:cNvPr>
          <p:cNvSpPr>
            <a:spLocks noGrp="1"/>
          </p:cNvSpPr>
          <p:nvPr>
            <p:ph idx="28" hasCustomPrompt="1"/>
          </p:nvPr>
        </p:nvSpPr>
        <p:spPr>
          <a:xfrm>
            <a:off x="13328330" y="4748113"/>
            <a:ext cx="3568458" cy="589515"/>
          </a:xfrm>
        </p:spPr>
        <p:txBody>
          <a:bodyPr anchor="t">
            <a:noAutofit/>
          </a:bodyPr>
          <a:lstStyle>
            <a:lvl1pPr marL="0" indent="0" algn="l">
              <a:lnSpc>
                <a:spcPts val="3500"/>
              </a:lnSpc>
              <a:spcBef>
                <a:spcPts val="600"/>
              </a:spcBef>
              <a:buClr>
                <a:schemeClr val="accent2"/>
              </a:buClr>
              <a:buFont typeface="HK Grotesk" panose="00000500000000000000" pitchFamily="2" charset="0"/>
              <a:buNone/>
              <a:defRPr sz="22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r>
              <a:rPr lang="en-US" err="1"/>
              <a:t>navn</a:t>
            </a:r>
            <a:endParaRPr lang="en-US"/>
          </a:p>
        </p:txBody>
      </p:sp>
      <p:sp>
        <p:nvSpPr>
          <p:cNvPr id="25" name="Plassholder for bilde 2">
            <a:extLst>
              <a:ext uri="{FF2B5EF4-FFF2-40B4-BE49-F238E27FC236}">
                <a16:creationId xmlns:a16="http://schemas.microsoft.com/office/drawing/2014/main" id="{09B4347A-EE47-2E74-5182-9C20261F5840}"/>
              </a:ext>
            </a:extLst>
          </p:cNvPr>
          <p:cNvSpPr>
            <a:spLocks noGrp="1"/>
          </p:cNvSpPr>
          <p:nvPr>
            <p:ph type="pic" sz="quarter" idx="29" hasCustomPrompt="1"/>
          </p:nvPr>
        </p:nvSpPr>
        <p:spPr>
          <a:xfrm>
            <a:off x="14270360" y="3047105"/>
            <a:ext cx="1684397" cy="1672522"/>
          </a:xfrm>
          <a:prstGeom prst="ellipse">
            <a:avLst/>
          </a:prstGeom>
        </p:spPr>
        <p:txBody>
          <a:bodyPr/>
          <a:lstStyle>
            <a:lvl1pPr marL="0" indent="0" algn="ctr">
              <a:buNone/>
              <a:defRPr sz="2000"/>
            </a:lvl1pPr>
          </a:lstStyle>
          <a:p>
            <a:r>
              <a:rPr lang="nb-NO"/>
              <a:t>Legg inn ikon</a:t>
            </a:r>
          </a:p>
        </p:txBody>
      </p:sp>
      <p:sp>
        <p:nvSpPr>
          <p:cNvPr id="27" name="Plassholder for tekst 11">
            <a:extLst>
              <a:ext uri="{FF2B5EF4-FFF2-40B4-BE49-F238E27FC236}">
                <a16:creationId xmlns:a16="http://schemas.microsoft.com/office/drawing/2014/main" id="{6A7A762E-6AA4-4862-2FA7-26D4A44EF969}"/>
              </a:ext>
            </a:extLst>
          </p:cNvPr>
          <p:cNvSpPr>
            <a:spLocks noGrp="1"/>
          </p:cNvSpPr>
          <p:nvPr>
            <p:ph type="body" sz="quarter" idx="31" hasCustomPrompt="1"/>
          </p:nvPr>
        </p:nvSpPr>
        <p:spPr>
          <a:xfrm>
            <a:off x="6031348" y="2277683"/>
            <a:ext cx="6225302" cy="589514"/>
          </a:xfrm>
        </p:spPr>
        <p:txBody>
          <a:bodyPr>
            <a:normAutofit/>
          </a:bodyPr>
          <a:lstStyle>
            <a:lvl1pPr marL="0" indent="0" algn="ctr">
              <a:buNone/>
              <a:defRPr sz="2000" baseline="0">
                <a:solidFill>
                  <a:schemeClr val="bg1"/>
                </a:solidFill>
              </a:defRPr>
            </a:lvl1pPr>
          </a:lstStyle>
          <a:p>
            <a:pPr lvl="0"/>
            <a:r>
              <a:rPr lang="nb-NO"/>
              <a:t>INNSATSOMRÅDER</a:t>
            </a:r>
          </a:p>
        </p:txBody>
      </p:sp>
      <p:sp>
        <p:nvSpPr>
          <p:cNvPr id="2" name="Plassholder for tekst 5">
            <a:extLst>
              <a:ext uri="{FF2B5EF4-FFF2-40B4-BE49-F238E27FC236}">
                <a16:creationId xmlns:a16="http://schemas.microsoft.com/office/drawing/2014/main" id="{EE0FD5D8-17D8-A96A-864A-A396C4CB7C3F}"/>
              </a:ext>
            </a:extLst>
          </p:cNvPr>
          <p:cNvSpPr>
            <a:spLocks noGrp="1"/>
          </p:cNvSpPr>
          <p:nvPr>
            <p:ph type="body" sz="quarter" idx="21" hasCustomPrompt="1"/>
          </p:nvPr>
        </p:nvSpPr>
        <p:spPr>
          <a:xfrm>
            <a:off x="4512710" y="468380"/>
            <a:ext cx="9175750" cy="363538"/>
          </a:xfrm>
        </p:spPr>
        <p:txBody>
          <a:bodyPr anchor="ctr"/>
          <a:lstStyle>
            <a:lvl1pPr algn="ctr">
              <a:buNone/>
              <a:defRPr sz="2200">
                <a:solidFill>
                  <a:schemeClr val="accent2"/>
                </a:solidFill>
              </a:defRPr>
            </a:lvl1pPr>
          </a:lstStyle>
          <a:p>
            <a:pPr lvl="0"/>
            <a:r>
              <a:rPr lang="nb-NO"/>
              <a:t>Klikk for å legge til tekst</a:t>
            </a:r>
          </a:p>
        </p:txBody>
      </p:sp>
      <p:sp>
        <p:nvSpPr>
          <p:cNvPr id="14" name="Content Placeholder 2">
            <a:extLst>
              <a:ext uri="{FF2B5EF4-FFF2-40B4-BE49-F238E27FC236}">
                <a16:creationId xmlns:a16="http://schemas.microsoft.com/office/drawing/2014/main" id="{4215700D-0018-CFCD-B652-35871ECD886C}"/>
              </a:ext>
            </a:extLst>
          </p:cNvPr>
          <p:cNvSpPr>
            <a:spLocks noGrp="1"/>
          </p:cNvSpPr>
          <p:nvPr>
            <p:ph idx="33" hasCustomPrompt="1"/>
          </p:nvPr>
        </p:nvSpPr>
        <p:spPr>
          <a:xfrm>
            <a:off x="1391212" y="5409324"/>
            <a:ext cx="3568458" cy="728006"/>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hovedmål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id="{33747212-DF70-4AC9-AA41-2445DC5ED6BC}"/>
              </a:ext>
            </a:extLst>
          </p:cNvPr>
          <p:cNvSpPr>
            <a:spLocks noGrp="1"/>
          </p:cNvSpPr>
          <p:nvPr>
            <p:ph idx="34" hasCustomPrompt="1"/>
          </p:nvPr>
        </p:nvSpPr>
        <p:spPr>
          <a:xfrm>
            <a:off x="5393376" y="6334217"/>
            <a:ext cx="3568458" cy="3463901"/>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delmål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2">
            <a:extLst>
              <a:ext uri="{FF2B5EF4-FFF2-40B4-BE49-F238E27FC236}">
                <a16:creationId xmlns:a16="http://schemas.microsoft.com/office/drawing/2014/main" id="{308255DE-B34A-4587-1084-7ED22778BEC8}"/>
              </a:ext>
            </a:extLst>
          </p:cNvPr>
          <p:cNvSpPr>
            <a:spLocks noGrp="1"/>
          </p:cNvSpPr>
          <p:nvPr>
            <p:ph idx="35" hasCustomPrompt="1"/>
          </p:nvPr>
        </p:nvSpPr>
        <p:spPr>
          <a:xfrm>
            <a:off x="5393376" y="5426303"/>
            <a:ext cx="3568458" cy="728006"/>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hovedmål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Content Placeholder 2">
            <a:extLst>
              <a:ext uri="{FF2B5EF4-FFF2-40B4-BE49-F238E27FC236}">
                <a16:creationId xmlns:a16="http://schemas.microsoft.com/office/drawing/2014/main" id="{4594ADC2-497C-9225-C940-AD955E76A56E}"/>
              </a:ext>
            </a:extLst>
          </p:cNvPr>
          <p:cNvSpPr>
            <a:spLocks noGrp="1"/>
          </p:cNvSpPr>
          <p:nvPr>
            <p:ph idx="36" hasCustomPrompt="1"/>
          </p:nvPr>
        </p:nvSpPr>
        <p:spPr>
          <a:xfrm>
            <a:off x="9360853" y="6354719"/>
            <a:ext cx="3568458" cy="3463901"/>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delmål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Content Placeholder 2">
            <a:extLst>
              <a:ext uri="{FF2B5EF4-FFF2-40B4-BE49-F238E27FC236}">
                <a16:creationId xmlns:a16="http://schemas.microsoft.com/office/drawing/2014/main" id="{5FB79B7E-60A9-A3A1-9D77-B6C0341DE75E}"/>
              </a:ext>
            </a:extLst>
          </p:cNvPr>
          <p:cNvSpPr>
            <a:spLocks noGrp="1"/>
          </p:cNvSpPr>
          <p:nvPr>
            <p:ph idx="37" hasCustomPrompt="1"/>
          </p:nvPr>
        </p:nvSpPr>
        <p:spPr>
          <a:xfrm>
            <a:off x="9360853" y="5446805"/>
            <a:ext cx="3568458" cy="728006"/>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hovedmål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Content Placeholder 2">
            <a:extLst>
              <a:ext uri="{FF2B5EF4-FFF2-40B4-BE49-F238E27FC236}">
                <a16:creationId xmlns:a16="http://schemas.microsoft.com/office/drawing/2014/main" id="{815791C3-4C01-654B-DE72-706F89F85CF9}"/>
              </a:ext>
            </a:extLst>
          </p:cNvPr>
          <p:cNvSpPr>
            <a:spLocks noGrp="1"/>
          </p:cNvSpPr>
          <p:nvPr>
            <p:ph idx="38" hasCustomPrompt="1"/>
          </p:nvPr>
        </p:nvSpPr>
        <p:spPr>
          <a:xfrm>
            <a:off x="13328330" y="6354719"/>
            <a:ext cx="3568458" cy="3463901"/>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delmål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Content Placeholder 2">
            <a:extLst>
              <a:ext uri="{FF2B5EF4-FFF2-40B4-BE49-F238E27FC236}">
                <a16:creationId xmlns:a16="http://schemas.microsoft.com/office/drawing/2014/main" id="{18F94806-227C-55C6-2737-9D11F4D4D783}"/>
              </a:ext>
            </a:extLst>
          </p:cNvPr>
          <p:cNvSpPr>
            <a:spLocks noGrp="1"/>
          </p:cNvSpPr>
          <p:nvPr>
            <p:ph idx="39" hasCustomPrompt="1"/>
          </p:nvPr>
        </p:nvSpPr>
        <p:spPr>
          <a:xfrm>
            <a:off x="13328330" y="5446805"/>
            <a:ext cx="3568458" cy="728006"/>
          </a:xfrm>
        </p:spPr>
        <p:txBody>
          <a:bodyPr>
            <a:normAutofit/>
          </a:bodyPr>
          <a:lstStyle>
            <a:lvl1pPr marL="0" indent="0" algn="l">
              <a:lnSpc>
                <a:spcPct val="100000"/>
              </a:lnSpc>
              <a:buClr>
                <a:schemeClr val="accent2"/>
              </a:buClr>
              <a:buFont typeface="Arial" panose="020B0604020202020204" pitchFamily="34" charset="0"/>
              <a:buNone/>
              <a:defRPr lang="nb-NO" sz="1200">
                <a:effectLst/>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nb-NO" sz="1200">
                <a:effectLst/>
                <a:latin typeface="Calibri Light" panose="020F0302020204030204" pitchFamily="34" charset="0"/>
                <a:ea typeface="Calibri" panose="020F0502020204030204" pitchFamily="34" charset="0"/>
                <a:cs typeface="Times New Roman" panose="02020603050405020304" pitchFamily="18" charset="0"/>
              </a:rPr>
              <a:t>Klikk for å legge til hovedmål</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682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satsområ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9F7B93-FBF3-E33A-B46D-BFC8910FD2B0}"/>
              </a:ext>
            </a:extLst>
          </p:cNvPr>
          <p:cNvSpPr>
            <a:spLocks noGrp="1"/>
          </p:cNvSpPr>
          <p:nvPr>
            <p:ph idx="1" hasCustomPrompt="1"/>
          </p:nvPr>
        </p:nvSpPr>
        <p:spPr>
          <a:xfrm>
            <a:off x="2839589" y="6709558"/>
            <a:ext cx="5530335" cy="820635"/>
          </a:xfrm>
        </p:spPr>
        <p:txBody>
          <a:bodyPr>
            <a:noAutofit/>
          </a:bodyPr>
          <a:lstStyle>
            <a:lvl1pPr marL="0" indent="0" algn="ctr">
              <a:lnSpc>
                <a:spcPts val="5000"/>
              </a:lnSpc>
              <a:spcBef>
                <a:spcPts val="600"/>
              </a:spcBef>
              <a:buClr>
                <a:schemeClr val="accent2"/>
              </a:buClr>
              <a:buFont typeface="HK Grotesk" panose="00000500000000000000" pitchFamily="2" charset="0"/>
              <a:buNone/>
              <a:defRPr sz="4800" b="1"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Ikon</a:t>
            </a:r>
          </a:p>
          <a:p>
            <a:pPr lvl="0"/>
            <a:r>
              <a:rPr lang="en-US"/>
              <a:t>-</a:t>
            </a:r>
            <a:r>
              <a:rPr lang="en-US" err="1"/>
              <a:t>navn</a:t>
            </a:r>
            <a:endParaRPr lang="en-US"/>
          </a:p>
        </p:txBody>
      </p:sp>
      <p:sp>
        <p:nvSpPr>
          <p:cNvPr id="4" name="Plassholder for bilde 2">
            <a:extLst>
              <a:ext uri="{FF2B5EF4-FFF2-40B4-BE49-F238E27FC236}">
                <a16:creationId xmlns:a16="http://schemas.microsoft.com/office/drawing/2014/main" id="{5B7260F6-BEA5-FF91-62C9-B6BDC7901E2D}"/>
              </a:ext>
            </a:extLst>
          </p:cNvPr>
          <p:cNvSpPr>
            <a:spLocks noGrp="1"/>
          </p:cNvSpPr>
          <p:nvPr>
            <p:ph type="pic" sz="quarter" idx="10" hasCustomPrompt="1"/>
          </p:nvPr>
        </p:nvSpPr>
        <p:spPr>
          <a:xfrm>
            <a:off x="3668235" y="2538589"/>
            <a:ext cx="3873045" cy="3873045"/>
          </a:xfrm>
          <a:prstGeom prst="ellipse">
            <a:avLst/>
          </a:prstGeom>
        </p:spPr>
        <p:txBody>
          <a:bodyPr/>
          <a:lstStyle>
            <a:lvl1pPr marL="0" indent="0">
              <a:buNone/>
              <a:defRPr/>
            </a:lvl1pPr>
          </a:lstStyle>
          <a:p>
            <a:r>
              <a:rPr lang="nb-NO"/>
              <a:t>Legg inn ikon</a:t>
            </a:r>
          </a:p>
        </p:txBody>
      </p:sp>
      <p:sp>
        <p:nvSpPr>
          <p:cNvPr id="5" name="Content Placeholder 2">
            <a:extLst>
              <a:ext uri="{FF2B5EF4-FFF2-40B4-BE49-F238E27FC236}">
                <a16:creationId xmlns:a16="http://schemas.microsoft.com/office/drawing/2014/main" id="{7B27E23D-C36A-38FD-11B7-B77F31F15823}"/>
              </a:ext>
            </a:extLst>
          </p:cNvPr>
          <p:cNvSpPr>
            <a:spLocks noGrp="1"/>
          </p:cNvSpPr>
          <p:nvPr>
            <p:ph idx="11" hasCustomPrompt="1"/>
          </p:nvPr>
        </p:nvSpPr>
        <p:spPr>
          <a:xfrm>
            <a:off x="9953701" y="3206338"/>
            <a:ext cx="5260280" cy="4442608"/>
          </a:xfrm>
        </p:spPr>
        <p:txBody>
          <a:bodyPr anchor="ctr">
            <a:normAutofit/>
          </a:bodyPr>
          <a:lstStyle>
            <a:lvl1pPr marL="0" indent="0" algn="l">
              <a:lnSpc>
                <a:spcPct val="100000"/>
              </a:lnSpc>
              <a:buClr>
                <a:schemeClr val="accent2"/>
              </a:buClr>
              <a:buFont typeface="HK Grotesk" panose="00000500000000000000" pitchFamily="2" charset="0"/>
              <a:buNone/>
              <a:defRPr sz="28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r>
              <a:rPr lang="en-US"/>
              <a:t>Om </a:t>
            </a:r>
            <a:r>
              <a:rPr lang="en-US" err="1"/>
              <a:t>innsatsområdet</a:t>
            </a:r>
            <a:endParaRPr lang="en-US"/>
          </a:p>
        </p:txBody>
      </p:sp>
    </p:spTree>
    <p:extLst>
      <p:ext uri="{BB962C8B-B14F-4D97-AF65-F5344CB8AC3E}">
        <p14:creationId xmlns:p14="http://schemas.microsoft.com/office/powerpoint/2010/main" val="239641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odelt Skape gode liv">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solidFill>
            <a:srgbClr val="F2E4E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rgbClr val="753854"/>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221033103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odelt Bærekraft og beredskap">
    <p:spTree>
      <p:nvGrpSpPr>
        <p:cNvPr id="1" name=""/>
        <p:cNvGrpSpPr/>
        <p:nvPr/>
      </p:nvGrpSpPr>
      <p:grpSpPr>
        <a:xfrm>
          <a:off x="0" y="0"/>
          <a:ext cx="0" cy="0"/>
          <a:chOff x="0" y="0"/>
          <a:chExt cx="0" cy="0"/>
        </a:xfrm>
      </p:grpSpPr>
      <p:sp>
        <p:nvSpPr>
          <p:cNvPr id="4" name="Rektangel 3"/>
          <p:cNvSpPr/>
          <p:nvPr userDrawn="1"/>
        </p:nvSpPr>
        <p:spPr>
          <a:xfrm>
            <a:off x="-1" y="0"/>
            <a:ext cx="9144000" cy="10287000"/>
          </a:xfrm>
          <a:prstGeom prst="rect">
            <a:avLst/>
          </a:prstGeom>
          <a:solidFill>
            <a:srgbClr val="F0F0C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a:noFill/>
        </p:spPr>
        <p:txBody>
          <a:bodyPr anchor="ctr">
            <a:normAutofit/>
          </a:bodyPr>
          <a:lstStyle>
            <a:lvl1pPr algn="r">
              <a:lnSpc>
                <a:spcPct val="100000"/>
              </a:lnSpc>
              <a:defRPr sz="7200" baseline="0">
                <a:solidFill>
                  <a:srgbClr val="C7CA20"/>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271802980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kel hvit fors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85999" y="1585913"/>
            <a:ext cx="13716000" cy="3557587"/>
          </a:xfrm>
        </p:spPr>
        <p:txBody>
          <a:bodyPr anchor="b">
            <a:normAutofit/>
          </a:bodyPr>
          <a:lstStyle>
            <a:lvl1pPr algn="ctr">
              <a:defRPr sz="7200">
                <a:solidFill>
                  <a:schemeClr val="accent2"/>
                </a:solidFill>
              </a:defRPr>
            </a:lvl1pPr>
          </a:lstStyle>
          <a:p>
            <a:r>
              <a:rPr lang="nb-NO"/>
              <a:t>Klikk her for å legge til en tittel</a:t>
            </a:r>
            <a:endParaRPr lang="en-US"/>
          </a:p>
        </p:txBody>
      </p:sp>
      <p:sp>
        <p:nvSpPr>
          <p:cNvPr id="3" name="Subtitle 2"/>
          <p:cNvSpPr>
            <a:spLocks noGrp="1"/>
          </p:cNvSpPr>
          <p:nvPr>
            <p:ph type="subTitle" idx="1" hasCustomPrompt="1"/>
          </p:nvPr>
        </p:nvSpPr>
        <p:spPr>
          <a:xfrm>
            <a:off x="2286000" y="5403057"/>
            <a:ext cx="13716000" cy="1721589"/>
          </a:xfrm>
        </p:spPr>
        <p:txBody>
          <a:bodyPr>
            <a:normAutofit/>
          </a:bodyPr>
          <a:lstStyle>
            <a:lvl1pPr marL="0" indent="0" algn="ctr">
              <a:buNone/>
              <a:defRPr sz="3200" b="1" baseline="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b-NO"/>
              <a:t>Legg til en undertittel eller oppsummering</a:t>
            </a:r>
            <a:endParaRPr lang="en-US"/>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97339" y="7155064"/>
            <a:ext cx="3693320" cy="2146335"/>
          </a:xfrm>
          <a:prstGeom prst="rect">
            <a:avLst/>
          </a:prstGeom>
        </p:spPr>
      </p:pic>
    </p:spTree>
    <p:extLst>
      <p:ext uri="{BB962C8B-B14F-4D97-AF65-F5344CB8AC3E}">
        <p14:creationId xmlns:p14="http://schemas.microsoft.com/office/powerpoint/2010/main" val="3302798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odelt Vekst og attraktivitet">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solidFill>
            <a:srgbClr val="FCDFD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rgbClr val="982E1E"/>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2630910815"/>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odelt Kompetanse for framtida">
    <p:spTree>
      <p:nvGrpSpPr>
        <p:cNvPr id="1" name=""/>
        <p:cNvGrpSpPr/>
        <p:nvPr/>
      </p:nvGrpSpPr>
      <p:grpSpPr>
        <a:xfrm>
          <a:off x="0" y="0"/>
          <a:ext cx="0" cy="0"/>
          <a:chOff x="0" y="0"/>
          <a:chExt cx="0" cy="0"/>
        </a:xfrm>
      </p:grpSpPr>
      <p:sp>
        <p:nvSpPr>
          <p:cNvPr id="4" name="Rektangel 3"/>
          <p:cNvSpPr/>
          <p:nvPr userDrawn="1"/>
        </p:nvSpPr>
        <p:spPr>
          <a:xfrm>
            <a:off x="0" y="0"/>
            <a:ext cx="9144000" cy="10287000"/>
          </a:xfrm>
          <a:prstGeom prst="rect">
            <a:avLst/>
          </a:prstGeom>
          <a:solidFill>
            <a:srgbClr val="E4EDE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6" name="Title 1"/>
          <p:cNvSpPr>
            <a:spLocks noGrp="1"/>
          </p:cNvSpPr>
          <p:nvPr>
            <p:ph type="ctrTitle" hasCustomPrompt="1"/>
          </p:nvPr>
        </p:nvSpPr>
        <p:spPr>
          <a:xfrm>
            <a:off x="1427966" y="832757"/>
            <a:ext cx="6288067" cy="8621486"/>
          </a:xfrm>
        </p:spPr>
        <p:txBody>
          <a:bodyPr anchor="ctr">
            <a:normAutofit/>
          </a:bodyPr>
          <a:lstStyle>
            <a:lvl1pPr algn="r">
              <a:lnSpc>
                <a:spcPct val="100000"/>
              </a:lnSpc>
              <a:defRPr sz="7200" baseline="0">
                <a:solidFill>
                  <a:srgbClr val="5F8B91"/>
                </a:solidFill>
              </a:defRPr>
            </a:lvl1pPr>
          </a:lstStyle>
          <a:p>
            <a:r>
              <a:rPr lang="nb-NO"/>
              <a:t>Her kan du legge inn en kort tekst</a:t>
            </a:r>
            <a:endParaRPr lang="en-US"/>
          </a:p>
        </p:txBody>
      </p:sp>
      <p:sp>
        <p:nvSpPr>
          <p:cNvPr id="7" name="Plassholder for tekst 2"/>
          <p:cNvSpPr>
            <a:spLocks noGrp="1"/>
          </p:cNvSpPr>
          <p:nvPr>
            <p:ph type="body" sz="quarter" idx="10"/>
          </p:nvPr>
        </p:nvSpPr>
        <p:spPr>
          <a:xfrm>
            <a:off x="10571966" y="832757"/>
            <a:ext cx="6262970" cy="8621486"/>
          </a:xfrm>
        </p:spPr>
        <p:txBody>
          <a:bodyPr anchor="ctr"/>
          <a:lstStyle>
            <a:lvl1pPr marL="457200" indent="-457200">
              <a:buFont typeface="HK Grotesk" panose="00000500000000000000" pitchFamily="2" charset="0"/>
              <a:buChar char="‣"/>
              <a:defRPr baseline="0"/>
            </a:lvl1pPr>
          </a:lstStyle>
          <a:p>
            <a:pPr lvl="0"/>
            <a:endParaRPr lang="nb-NO"/>
          </a:p>
        </p:txBody>
      </p:sp>
    </p:spTree>
    <p:extLst>
      <p:ext uri="{BB962C8B-B14F-4D97-AF65-F5344CB8AC3E}">
        <p14:creationId xmlns:p14="http://schemas.microsoft.com/office/powerpoint/2010/main" val="240581060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2" name="Title 1"/>
          <p:cNvSpPr>
            <a:spLocks noGrp="1"/>
          </p:cNvSpPr>
          <p:nvPr>
            <p:ph type="title"/>
          </p:nvPr>
        </p:nvSpPr>
        <p:spPr>
          <a:xfrm>
            <a:off x="1245871" y="1553101"/>
            <a:ext cx="12382500" cy="984883"/>
          </a:xfrm>
        </p:spPr>
        <p:txBody>
          <a:bodyPr>
            <a:normAutofit/>
          </a:bodyPr>
          <a:lstStyle>
            <a:lvl1pPr>
              <a:defRPr sz="4800">
                <a:solidFill>
                  <a:schemeClr val="accent2"/>
                </a:solidFill>
              </a:defRPr>
            </a:lvl1pPr>
          </a:lstStyle>
          <a:p>
            <a:endParaRPr lang="en-US"/>
          </a:p>
        </p:txBody>
      </p:sp>
      <p:sp>
        <p:nvSpPr>
          <p:cNvPr id="3" name="Content Placeholder 2"/>
          <p:cNvSpPr>
            <a:spLocks noGrp="1"/>
          </p:cNvSpPr>
          <p:nvPr>
            <p:ph idx="1"/>
          </p:nvPr>
        </p:nvSpPr>
        <p:spPr>
          <a:xfrm>
            <a:off x="1245871" y="3328988"/>
            <a:ext cx="7478382" cy="6572252"/>
          </a:xfrm>
        </p:spPr>
        <p:txBody>
          <a:bodyPr>
            <a:normAutofit/>
          </a:bodyPr>
          <a:lstStyle>
            <a:lvl1pPr marL="342900" indent="-342900">
              <a:buClr>
                <a:schemeClr val="accent2"/>
              </a:buClr>
              <a:buFont typeface="HK Grotesk" panose="00000500000000000000" pitchFamily="2" charset="0"/>
              <a:buChar char="‣"/>
              <a:defRPr sz="2800" b="0" baseline="0">
                <a:solidFill>
                  <a:schemeClr val="bg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09" cy="1553101"/>
          </a:xfrm>
          <a:prstGeom prst="rect">
            <a:avLst/>
          </a:prstGeom>
        </p:spPr>
      </p:pic>
      <p:sp>
        <p:nvSpPr>
          <p:cNvPr id="10" name="Content Placeholder 2"/>
          <p:cNvSpPr>
            <a:spLocks noGrp="1"/>
          </p:cNvSpPr>
          <p:nvPr>
            <p:ph idx="10"/>
          </p:nvPr>
        </p:nvSpPr>
        <p:spPr>
          <a:xfrm>
            <a:off x="9475281" y="3328988"/>
            <a:ext cx="7478382" cy="6572252"/>
          </a:xfrm>
        </p:spPr>
        <p:txBody>
          <a:bodyPr>
            <a:normAutofit/>
          </a:bodyPr>
          <a:lstStyle>
            <a:lvl1pPr marL="342900" indent="-342900">
              <a:buClr>
                <a:schemeClr val="accent2"/>
              </a:buClr>
              <a:buFont typeface="HK Grotesk" panose="00000500000000000000" pitchFamily="2" charset="0"/>
              <a:buChar char="‣"/>
              <a:defRPr sz="2800" b="0" baseline="0">
                <a:solidFill>
                  <a:schemeClr val="bg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spTree>
    <p:extLst>
      <p:ext uri="{BB962C8B-B14F-4D97-AF65-F5344CB8AC3E}">
        <p14:creationId xmlns:p14="http://schemas.microsoft.com/office/powerpoint/2010/main" val="43881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spalter - mørk bakgrunn">
    <p:spTree>
      <p:nvGrpSpPr>
        <p:cNvPr id="1" name=""/>
        <p:cNvGrpSpPr/>
        <p:nvPr/>
      </p:nvGrpSpPr>
      <p:grpSpPr>
        <a:xfrm>
          <a:off x="0" y="0"/>
          <a:ext cx="0" cy="0"/>
          <a:chOff x="0" y="0"/>
          <a:chExt cx="0" cy="0"/>
        </a:xfrm>
      </p:grpSpPr>
      <p:sp>
        <p:nvSpPr>
          <p:cNvPr id="4" name="Rektangel 3"/>
          <p:cNvSpPr/>
          <p:nvPr userDrawn="1"/>
        </p:nvSpPr>
        <p:spPr>
          <a:xfrm>
            <a:off x="0" y="0"/>
            <a:ext cx="18288000" cy="10287000"/>
          </a:xfrm>
          <a:prstGeom prst="rect">
            <a:avLst/>
          </a:prstGeom>
          <a:solidFill>
            <a:schemeClr val="bg1">
              <a:alpha val="9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10" cy="1553101"/>
          </a:xfrm>
          <a:prstGeom prst="rect">
            <a:avLst/>
          </a:prstGeom>
        </p:spPr>
      </p:pic>
      <p:sp>
        <p:nvSpPr>
          <p:cNvPr id="2" name="Title 1"/>
          <p:cNvSpPr>
            <a:spLocks noGrp="1"/>
          </p:cNvSpPr>
          <p:nvPr>
            <p:ph type="title"/>
          </p:nvPr>
        </p:nvSpPr>
        <p:spPr>
          <a:xfrm>
            <a:off x="1245871" y="1553101"/>
            <a:ext cx="12382500" cy="984883"/>
          </a:xfrm>
        </p:spPr>
        <p:txBody>
          <a:bodyPr>
            <a:normAutofit/>
          </a:bodyPr>
          <a:lstStyle>
            <a:lvl1pPr>
              <a:defRPr sz="4800">
                <a:solidFill>
                  <a:schemeClr val="tx1"/>
                </a:solidFill>
              </a:defRPr>
            </a:lvl1pPr>
          </a:lstStyle>
          <a:p>
            <a:endParaRPr lang="en-US"/>
          </a:p>
        </p:txBody>
      </p:sp>
      <p:sp>
        <p:nvSpPr>
          <p:cNvPr id="3" name="Content Placeholder 2"/>
          <p:cNvSpPr>
            <a:spLocks noGrp="1"/>
          </p:cNvSpPr>
          <p:nvPr>
            <p:ph idx="1"/>
          </p:nvPr>
        </p:nvSpPr>
        <p:spPr>
          <a:xfrm>
            <a:off x="1245871" y="3328988"/>
            <a:ext cx="7478382" cy="6572252"/>
          </a:xfrm>
        </p:spPr>
        <p:txBody>
          <a:bodyPr>
            <a:normAutofit/>
          </a:bodyPr>
          <a:lstStyle>
            <a:lvl1pPr marL="342900" indent="-342900">
              <a:buClr>
                <a:schemeClr val="tx1"/>
              </a:buClr>
              <a:buFont typeface="HK Grotesk" panose="00000500000000000000" pitchFamily="2" charset="0"/>
              <a:buChar char="‣"/>
              <a:defRPr sz="2800" b="0" baseline="0">
                <a:solidFill>
                  <a:schemeClr val="tx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sp>
        <p:nvSpPr>
          <p:cNvPr id="10" name="Content Placeholder 2"/>
          <p:cNvSpPr>
            <a:spLocks noGrp="1"/>
          </p:cNvSpPr>
          <p:nvPr>
            <p:ph idx="10"/>
          </p:nvPr>
        </p:nvSpPr>
        <p:spPr>
          <a:xfrm>
            <a:off x="9475281" y="3328988"/>
            <a:ext cx="7478382" cy="6572252"/>
          </a:xfrm>
        </p:spPr>
        <p:txBody>
          <a:bodyPr>
            <a:normAutofit/>
          </a:bodyPr>
          <a:lstStyle>
            <a:lvl1pPr marL="342900" indent="-342900">
              <a:buClr>
                <a:schemeClr val="tx1"/>
              </a:buClr>
              <a:buFont typeface="HK Grotesk" panose="00000500000000000000" pitchFamily="2" charset="0"/>
              <a:buChar char="‣"/>
              <a:defRPr sz="2800" b="0" baseline="0">
                <a:solidFill>
                  <a:schemeClr val="tx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spTree>
    <p:extLst>
      <p:ext uri="{BB962C8B-B14F-4D97-AF65-F5344CB8AC3E}">
        <p14:creationId xmlns:p14="http://schemas.microsoft.com/office/powerpoint/2010/main" val="1476173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Én lang spalte">
    <p:spTree>
      <p:nvGrpSpPr>
        <p:cNvPr id="1" name=""/>
        <p:cNvGrpSpPr/>
        <p:nvPr/>
      </p:nvGrpSpPr>
      <p:grpSpPr>
        <a:xfrm>
          <a:off x="0" y="0"/>
          <a:ext cx="0" cy="0"/>
          <a:chOff x="0" y="0"/>
          <a:chExt cx="0" cy="0"/>
        </a:xfrm>
      </p:grpSpPr>
      <p:sp>
        <p:nvSpPr>
          <p:cNvPr id="2" name="Title 1"/>
          <p:cNvSpPr>
            <a:spLocks noGrp="1"/>
          </p:cNvSpPr>
          <p:nvPr>
            <p:ph type="title"/>
          </p:nvPr>
        </p:nvSpPr>
        <p:spPr>
          <a:xfrm>
            <a:off x="1245871" y="1553101"/>
            <a:ext cx="12382500" cy="984883"/>
          </a:xfrm>
        </p:spPr>
        <p:txBody>
          <a:bodyPr>
            <a:normAutofit/>
          </a:bodyPr>
          <a:lstStyle>
            <a:lvl1pPr>
              <a:defRPr sz="4800">
                <a:solidFill>
                  <a:schemeClr val="accent2"/>
                </a:solidFill>
              </a:defRPr>
            </a:lvl1pPr>
          </a:lstStyle>
          <a:p>
            <a:endParaRPr lang="en-US"/>
          </a:p>
        </p:txBody>
      </p:sp>
      <p:sp>
        <p:nvSpPr>
          <p:cNvPr id="3" name="Content Placeholder 2"/>
          <p:cNvSpPr>
            <a:spLocks noGrp="1"/>
          </p:cNvSpPr>
          <p:nvPr>
            <p:ph idx="1"/>
          </p:nvPr>
        </p:nvSpPr>
        <p:spPr>
          <a:xfrm>
            <a:off x="1245871" y="3328988"/>
            <a:ext cx="15707792" cy="6572252"/>
          </a:xfrm>
        </p:spPr>
        <p:txBody>
          <a:bodyPr>
            <a:normAutofit/>
          </a:bodyPr>
          <a:lstStyle>
            <a:lvl1pPr marL="342900" indent="-342900">
              <a:buClr>
                <a:schemeClr val="accent2"/>
              </a:buClr>
              <a:buFont typeface="HK Grotesk" panose="00000500000000000000" pitchFamily="2" charset="0"/>
              <a:buChar char="‣"/>
              <a:defRPr sz="2800" b="0" baseline="0">
                <a:solidFill>
                  <a:schemeClr val="bg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63841" y="353568"/>
            <a:ext cx="2672509" cy="1553101"/>
          </a:xfrm>
          <a:prstGeom prst="rect">
            <a:avLst/>
          </a:prstGeom>
        </p:spPr>
      </p:pic>
    </p:spTree>
    <p:extLst>
      <p:ext uri="{BB962C8B-B14F-4D97-AF65-F5344CB8AC3E}">
        <p14:creationId xmlns:p14="http://schemas.microsoft.com/office/powerpoint/2010/main" val="313557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Én spalte + stort bilde">
    <p:spTree>
      <p:nvGrpSpPr>
        <p:cNvPr id="1" name=""/>
        <p:cNvGrpSpPr/>
        <p:nvPr/>
      </p:nvGrpSpPr>
      <p:grpSpPr>
        <a:xfrm>
          <a:off x="0" y="0"/>
          <a:ext cx="0" cy="0"/>
          <a:chOff x="0" y="0"/>
          <a:chExt cx="0" cy="0"/>
        </a:xfrm>
      </p:grpSpPr>
      <p:sp>
        <p:nvSpPr>
          <p:cNvPr id="5" name="Plassholder for bilde 4"/>
          <p:cNvSpPr>
            <a:spLocks noGrp="1"/>
          </p:cNvSpPr>
          <p:nvPr>
            <p:ph type="pic" sz="quarter" idx="10" hasCustomPrompt="1"/>
          </p:nvPr>
        </p:nvSpPr>
        <p:spPr>
          <a:xfrm>
            <a:off x="11269684" y="0"/>
            <a:ext cx="7018316" cy="10287000"/>
          </a:xfrm>
        </p:spPr>
        <p:txBody>
          <a:bodyPr>
            <a:normAutofit/>
          </a:bodyPr>
          <a:lstStyle>
            <a:lvl1pPr marL="0" indent="0">
              <a:buFont typeface="Arial" panose="020B0604020202020204" pitchFamily="34" charset="0"/>
              <a:buNone/>
              <a:defRPr sz="2800" baseline="0">
                <a:solidFill>
                  <a:schemeClr val="bg1"/>
                </a:solidFill>
              </a:defRPr>
            </a:lvl1pPr>
          </a:lstStyle>
          <a:p>
            <a:r>
              <a:rPr lang="nb-NO"/>
              <a:t>Dra inn et bilde eller trykk på ikonet for å bytte.</a:t>
            </a:r>
          </a:p>
          <a:p>
            <a:r>
              <a:rPr lang="nb-NO"/>
              <a:t>Juster utsnittet ved å </a:t>
            </a:r>
            <a:r>
              <a:rPr lang="nb-NO" err="1"/>
              <a:t>høyreklikke</a:t>
            </a:r>
            <a:r>
              <a:rPr lang="nb-NO"/>
              <a:t> og velg «Beskjær»-funksjonen. </a:t>
            </a:r>
          </a:p>
        </p:txBody>
      </p:sp>
      <p:sp>
        <p:nvSpPr>
          <p:cNvPr id="8" name="Title 1"/>
          <p:cNvSpPr>
            <a:spLocks noGrp="1"/>
          </p:cNvSpPr>
          <p:nvPr>
            <p:ph type="title"/>
          </p:nvPr>
        </p:nvSpPr>
        <p:spPr>
          <a:xfrm>
            <a:off x="1245871" y="1553101"/>
            <a:ext cx="9784079" cy="984883"/>
          </a:xfrm>
        </p:spPr>
        <p:txBody>
          <a:bodyPr>
            <a:normAutofit/>
          </a:bodyPr>
          <a:lstStyle>
            <a:lvl1pPr>
              <a:defRPr sz="4800">
                <a:solidFill>
                  <a:schemeClr val="accent2"/>
                </a:solidFill>
              </a:defRPr>
            </a:lvl1pPr>
          </a:lstStyle>
          <a:p>
            <a:endParaRPr lang="en-US"/>
          </a:p>
        </p:txBody>
      </p:sp>
      <p:sp>
        <p:nvSpPr>
          <p:cNvPr id="10" name="Content Placeholder 2"/>
          <p:cNvSpPr>
            <a:spLocks noGrp="1"/>
          </p:cNvSpPr>
          <p:nvPr>
            <p:ph idx="1"/>
          </p:nvPr>
        </p:nvSpPr>
        <p:spPr>
          <a:xfrm>
            <a:off x="1245870" y="3328988"/>
            <a:ext cx="9784079" cy="6572252"/>
          </a:xfrm>
        </p:spPr>
        <p:txBody>
          <a:bodyPr>
            <a:normAutofit/>
          </a:bodyPr>
          <a:lstStyle>
            <a:lvl1pPr marL="342900" indent="-342900">
              <a:buClr>
                <a:schemeClr val="accent2"/>
              </a:buClr>
              <a:buFont typeface="HK Grotesk" panose="00000500000000000000" pitchFamily="2" charset="0"/>
              <a:buChar char="‣"/>
              <a:defRPr sz="2800" b="0" baseline="0">
                <a:solidFill>
                  <a:schemeClr val="bg1"/>
                </a:solidFill>
              </a:defRPr>
            </a:lvl1pPr>
            <a:lvl2pPr marL="1028700" indent="-342900">
              <a:buClr>
                <a:schemeClr val="accent2"/>
              </a:buClr>
              <a:buFont typeface="HK Grotesk" panose="00000500000000000000" pitchFamily="2" charset="0"/>
              <a:buChar char="‣"/>
              <a:defRPr sz="2400">
                <a:solidFill>
                  <a:schemeClr val="bg1"/>
                </a:solidFill>
              </a:defRPr>
            </a:lvl2pPr>
            <a:lvl3pPr marL="1714500" indent="-342900">
              <a:buClr>
                <a:schemeClr val="accent2"/>
              </a:buClr>
              <a:buFont typeface="HK Grotesk" panose="00000500000000000000" pitchFamily="2" charset="0"/>
              <a:buChar char="‣"/>
              <a:defRPr sz="2400">
                <a:solidFill>
                  <a:schemeClr val="bg1"/>
                </a:solidFill>
              </a:defRPr>
            </a:lvl3pPr>
            <a:lvl4pPr marL="2400300" indent="-342900">
              <a:buClr>
                <a:schemeClr val="accent2"/>
              </a:buClr>
              <a:buFont typeface="HK Grotesk" panose="00000500000000000000" pitchFamily="2" charset="0"/>
              <a:buChar char="‣"/>
              <a:defRPr sz="2400">
                <a:solidFill>
                  <a:schemeClr val="bg1"/>
                </a:solidFill>
              </a:defRPr>
            </a:lvl4pPr>
            <a:lvl5pPr marL="3086100" indent="-342900">
              <a:buClr>
                <a:schemeClr val="accent2"/>
              </a:buClr>
              <a:buFont typeface="HK Grotesk" panose="00000500000000000000" pitchFamily="2" charset="0"/>
              <a:buChar char="‣"/>
              <a:defRPr sz="2400">
                <a:solidFill>
                  <a:schemeClr val="bg1"/>
                </a:solidFill>
              </a:defRPr>
            </a:lvl5pPr>
            <a:lvl6pPr>
              <a:defRPr/>
            </a:lvl6pPr>
          </a:lstStyle>
          <a:p>
            <a:pPr lvl="0"/>
            <a:endParaRPr lang="en-US"/>
          </a:p>
        </p:txBody>
      </p:sp>
    </p:spTree>
    <p:extLst>
      <p:ext uri="{BB962C8B-B14F-4D97-AF65-F5344CB8AC3E}">
        <p14:creationId xmlns:p14="http://schemas.microsoft.com/office/powerpoint/2010/main" val="50953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rt innhold - hvit bakgrunn">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2287247" y="3735035"/>
            <a:ext cx="13716000" cy="913732"/>
          </a:xfrm>
        </p:spPr>
        <p:txBody>
          <a:bodyPr anchor="b">
            <a:normAutofit/>
          </a:bodyPr>
          <a:lstStyle>
            <a:lvl1pPr algn="ctr">
              <a:defRPr sz="4800">
                <a:solidFill>
                  <a:schemeClr val="accent2"/>
                </a:solidFill>
              </a:defRPr>
            </a:lvl1pPr>
          </a:lstStyle>
          <a:p>
            <a:r>
              <a:rPr lang="nb-NO"/>
              <a:t>Mellomtittel</a:t>
            </a:r>
            <a:endParaRPr lang="en-US"/>
          </a:p>
        </p:txBody>
      </p:sp>
      <p:sp>
        <p:nvSpPr>
          <p:cNvPr id="5" name="Content Placeholder 2"/>
          <p:cNvSpPr>
            <a:spLocks noGrp="1"/>
          </p:cNvSpPr>
          <p:nvPr>
            <p:ph idx="1"/>
          </p:nvPr>
        </p:nvSpPr>
        <p:spPr>
          <a:xfrm>
            <a:off x="2287247" y="5013694"/>
            <a:ext cx="13716000" cy="2360884"/>
          </a:xfrm>
        </p:spPr>
        <p:txBody>
          <a:bodyPr>
            <a:normAutofit/>
          </a:bodyPr>
          <a:lstStyle>
            <a:lvl1pPr marL="0" indent="0" algn="ctr">
              <a:buClr>
                <a:schemeClr val="accent2"/>
              </a:buClr>
              <a:buFont typeface="HK Grotesk" panose="00000500000000000000" pitchFamily="2" charset="0"/>
              <a:buNone/>
              <a:defRPr sz="2800" b="0" baseline="0">
                <a:solidFill>
                  <a:schemeClr val="bg1"/>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endParaRPr lang="en-US"/>
          </a:p>
        </p:txBody>
      </p:sp>
    </p:spTree>
    <p:extLst>
      <p:ext uri="{BB962C8B-B14F-4D97-AF65-F5344CB8AC3E}">
        <p14:creationId xmlns:p14="http://schemas.microsoft.com/office/powerpoint/2010/main" val="396494950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rt innhold - blå bakgrunn">
    <p:spTree>
      <p:nvGrpSpPr>
        <p:cNvPr id="1" name=""/>
        <p:cNvGrpSpPr/>
        <p:nvPr/>
      </p:nvGrpSpPr>
      <p:grpSpPr>
        <a:xfrm>
          <a:off x="0" y="0"/>
          <a:ext cx="0" cy="0"/>
          <a:chOff x="0" y="0"/>
          <a:chExt cx="0" cy="0"/>
        </a:xfrm>
      </p:grpSpPr>
      <p:sp>
        <p:nvSpPr>
          <p:cNvPr id="3" name="Rektangel 2"/>
          <p:cNvSpPr/>
          <p:nvPr userDrawn="1"/>
        </p:nvSpPr>
        <p:spPr>
          <a:xfrm>
            <a:off x="0" y="0"/>
            <a:ext cx="18288000" cy="10287000"/>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b-NO"/>
          </a:p>
        </p:txBody>
      </p:sp>
      <p:sp>
        <p:nvSpPr>
          <p:cNvPr id="5" name="Title 1"/>
          <p:cNvSpPr>
            <a:spLocks noGrp="1"/>
          </p:cNvSpPr>
          <p:nvPr>
            <p:ph type="ctrTitle" hasCustomPrompt="1"/>
          </p:nvPr>
        </p:nvSpPr>
        <p:spPr>
          <a:xfrm>
            <a:off x="2287247" y="3735035"/>
            <a:ext cx="13716000" cy="913732"/>
          </a:xfrm>
        </p:spPr>
        <p:txBody>
          <a:bodyPr anchor="b">
            <a:noAutofit/>
          </a:bodyPr>
          <a:lstStyle>
            <a:lvl1pPr algn="ctr">
              <a:defRPr sz="4800">
                <a:solidFill>
                  <a:schemeClr val="tx2"/>
                </a:solidFill>
              </a:defRPr>
            </a:lvl1pPr>
          </a:lstStyle>
          <a:p>
            <a:r>
              <a:rPr lang="nb-NO"/>
              <a:t>Mellomtittel</a:t>
            </a:r>
            <a:endParaRPr lang="en-US"/>
          </a:p>
        </p:txBody>
      </p:sp>
      <p:sp>
        <p:nvSpPr>
          <p:cNvPr id="7" name="Content Placeholder 2"/>
          <p:cNvSpPr>
            <a:spLocks noGrp="1"/>
          </p:cNvSpPr>
          <p:nvPr>
            <p:ph idx="1"/>
          </p:nvPr>
        </p:nvSpPr>
        <p:spPr>
          <a:xfrm>
            <a:off x="2287247" y="5013694"/>
            <a:ext cx="13716000" cy="2360884"/>
          </a:xfrm>
        </p:spPr>
        <p:txBody>
          <a:bodyPr>
            <a:normAutofit/>
          </a:bodyPr>
          <a:lstStyle>
            <a:lvl1pPr marL="0" indent="0" algn="ctr">
              <a:buClr>
                <a:schemeClr val="accent2"/>
              </a:buClr>
              <a:buFont typeface="HK Grotesk" panose="00000500000000000000" pitchFamily="2" charset="0"/>
              <a:buNone/>
              <a:defRPr sz="2800" b="0" baseline="0">
                <a:solidFill>
                  <a:schemeClr val="tx2"/>
                </a:solidFill>
              </a:defRPr>
            </a:lvl1pPr>
            <a:lvl2pPr marL="685800" indent="0" algn="ctr">
              <a:buClr>
                <a:schemeClr val="accent2"/>
              </a:buClr>
              <a:buFont typeface="HK Grotesk" panose="00000500000000000000" pitchFamily="2" charset="0"/>
              <a:buNone/>
              <a:defRPr sz="2400">
                <a:solidFill>
                  <a:schemeClr val="bg1"/>
                </a:solidFill>
              </a:defRPr>
            </a:lvl2pPr>
            <a:lvl3pPr marL="1371600" indent="0" algn="ctr">
              <a:buClr>
                <a:schemeClr val="accent2"/>
              </a:buClr>
              <a:buFont typeface="HK Grotesk" panose="00000500000000000000" pitchFamily="2" charset="0"/>
              <a:buNone/>
              <a:defRPr sz="2400">
                <a:solidFill>
                  <a:schemeClr val="bg1"/>
                </a:solidFill>
              </a:defRPr>
            </a:lvl3pPr>
            <a:lvl4pPr marL="2057400" indent="0" algn="ctr">
              <a:buClr>
                <a:schemeClr val="accent2"/>
              </a:buClr>
              <a:buFont typeface="HK Grotesk" panose="00000500000000000000" pitchFamily="2" charset="0"/>
              <a:buNone/>
              <a:defRPr sz="2400">
                <a:solidFill>
                  <a:schemeClr val="bg1"/>
                </a:solidFill>
              </a:defRPr>
            </a:lvl4pPr>
            <a:lvl5pPr marL="2743200" indent="0" algn="ctr">
              <a:buClr>
                <a:schemeClr val="accent2"/>
              </a:buClr>
              <a:buFont typeface="HK Grotesk" panose="00000500000000000000" pitchFamily="2" charset="0"/>
              <a:buNone/>
              <a:defRPr sz="2400">
                <a:solidFill>
                  <a:schemeClr val="bg1"/>
                </a:solidFill>
              </a:defRPr>
            </a:lvl5pPr>
            <a:lvl6pPr>
              <a:defRPr/>
            </a:lvl6pPr>
          </a:lstStyle>
          <a:p>
            <a:pPr lvl="0"/>
            <a:endParaRPr lang="en-US"/>
          </a:p>
        </p:txBody>
      </p:sp>
    </p:spTree>
    <p:extLst>
      <p:ext uri="{BB962C8B-B14F-4D97-AF65-F5344CB8AC3E}">
        <p14:creationId xmlns:p14="http://schemas.microsoft.com/office/powerpoint/2010/main" val="269546591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tile tx="0" ty="0" sx="100000" sy="100000" flip="none" algn="bl"/>
        </a:blipFill>
        <a:effectLst/>
      </p:bgPr>
    </p:bg>
    <p:spTree>
      <p:nvGrpSpPr>
        <p:cNvPr id="1" name=""/>
        <p:cNvGrpSpPr/>
        <p:nvPr/>
      </p:nvGrpSpPr>
      <p:grpSpPr>
        <a:xfrm>
          <a:off x="0" y="0"/>
          <a:ext cx="0" cy="0"/>
          <a:chOff x="0" y="0"/>
          <a:chExt cx="0" cy="0"/>
        </a:xfrm>
      </p:grpSpPr>
      <p:sp>
        <p:nvSpPr>
          <p:cNvPr id="5" name="Rektangel 4"/>
          <p:cNvSpPr/>
          <p:nvPr userDrawn="1"/>
        </p:nvSpPr>
        <p:spPr>
          <a:xfrm>
            <a:off x="0" y="0"/>
            <a:ext cx="18288000" cy="102870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Placeholder 1"/>
          <p:cNvSpPr>
            <a:spLocks noGrp="1"/>
          </p:cNvSpPr>
          <p:nvPr>
            <p:ph type="title"/>
          </p:nvPr>
        </p:nvSpPr>
        <p:spPr>
          <a:xfrm>
            <a:off x="1257300" y="519113"/>
            <a:ext cx="15773400" cy="1988345"/>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694440934"/>
      </p:ext>
    </p:extLst>
  </p:cSld>
  <p:clrMap bg1="dk1" tx1="lt1" bg2="dk2" tx2="lt2" accent1="accent1" accent2="accent2" accent3="accent3" accent4="accent4" accent5="accent5" accent6="accent6" hlink="hlink" folHlink="folHlink"/>
  <p:sldLayoutIdLst>
    <p:sldLayoutId id="2147483811" r:id="rId1"/>
    <p:sldLayoutId id="2147483801" r:id="rId2"/>
    <p:sldLayoutId id="2147483769" r:id="rId3"/>
    <p:sldLayoutId id="2147483789" r:id="rId4"/>
    <p:sldLayoutId id="2147483804" r:id="rId5"/>
    <p:sldLayoutId id="2147483809" r:id="rId6"/>
    <p:sldLayoutId id="2147483791" r:id="rId7"/>
    <p:sldLayoutId id="2147483787" r:id="rId8"/>
    <p:sldLayoutId id="2147483796" r:id="rId9"/>
    <p:sldLayoutId id="2147483785" r:id="rId10"/>
    <p:sldLayoutId id="2147483805" r:id="rId11"/>
    <p:sldLayoutId id="2147483806" r:id="rId12"/>
    <p:sldLayoutId id="2147483800" r:id="rId13"/>
    <p:sldLayoutId id="2147483799" r:id="rId14"/>
    <p:sldLayoutId id="2147483797" r:id="rId15"/>
    <p:sldLayoutId id="2147483803" r:id="rId16"/>
    <p:sldLayoutId id="2147483807" r:id="rId17"/>
    <p:sldLayoutId id="2147483810" r:id="rId18"/>
    <p:sldLayoutId id="2147483802" r:id="rId19"/>
    <p:sldLayoutId id="2147483784" r:id="rId20"/>
    <p:sldLayoutId id="2147483795" r:id="rId21"/>
    <p:sldLayoutId id="2147483794" r:id="rId22"/>
    <p:sldLayoutId id="2147483798" r:id="rId23"/>
    <p:sldLayoutId id="2147483777" r:id="rId24"/>
    <p:sldLayoutId id="2147483818" r:id="rId25"/>
    <p:sldLayoutId id="2147483820" r:id="rId26"/>
    <p:sldLayoutId id="2147483817" r:id="rId27"/>
    <p:sldLayoutId id="2147483812" r:id="rId28"/>
    <p:sldLayoutId id="2147483813" r:id="rId29"/>
    <p:sldLayoutId id="2147483814" r:id="rId30"/>
    <p:sldLayoutId id="2147483815" r:id="rId31"/>
  </p:sldLayoutIdLst>
  <p:transition spd="slow">
    <p:push dir="u"/>
  </p:transition>
  <p:txStyles>
    <p:titleStyle>
      <a:lvl1pPr algn="l" defTabSz="1371600" rtl="0" eaLnBrk="1" latinLnBrk="0" hangingPunct="1">
        <a:lnSpc>
          <a:spcPct val="90000"/>
        </a:lnSpc>
        <a:spcBef>
          <a:spcPct val="0"/>
        </a:spcBef>
        <a:buNone/>
        <a:defRPr sz="5400" b="1" kern="1200">
          <a:solidFill>
            <a:schemeClr val="accent2"/>
          </a:solidFill>
          <a:latin typeface="Calibri" panose="020F0502020204030204" pitchFamily="34" charset="0"/>
          <a:ea typeface="+mj-ea"/>
          <a:cs typeface="Calibri" panose="020F0502020204030204" pitchFamily="34" charset="0"/>
        </a:defRPr>
      </a:lvl1pPr>
    </p:titleStyle>
    <p:bodyStyle>
      <a:lvl1pPr marL="342900" indent="-342900" algn="l" defTabSz="1371600" rtl="0" eaLnBrk="1" latinLnBrk="0" hangingPunct="1">
        <a:lnSpc>
          <a:spcPct val="150000"/>
        </a:lnSpc>
        <a:spcBef>
          <a:spcPts val="1500"/>
        </a:spcBef>
        <a:buClr>
          <a:schemeClr val="accent2"/>
        </a:buClr>
        <a:buFont typeface="HK Grotesk" panose="00000500000000000000" pitchFamily="2" charset="0"/>
        <a:buChar char="‣"/>
        <a:defRPr sz="3000" kern="120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kyfish.com/p/gjovikkommun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www.unsplash.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a:xfrm>
            <a:off x="1245871" y="1162957"/>
            <a:ext cx="12382500" cy="984883"/>
          </a:xfrm>
        </p:spPr>
        <p:txBody>
          <a:bodyPr>
            <a:normAutofit/>
          </a:bodyPr>
          <a:lstStyle/>
          <a:p>
            <a:r>
              <a:rPr lang="nb-NO"/>
              <a:t>Les meg! Her er noen gode tips og triks</a:t>
            </a:r>
          </a:p>
        </p:txBody>
      </p:sp>
      <p:sp>
        <p:nvSpPr>
          <p:cNvPr id="3" name="Plassholder for innhold 2"/>
          <p:cNvSpPr>
            <a:spLocks noGrp="1"/>
          </p:cNvSpPr>
          <p:nvPr>
            <p:ph idx="1"/>
          </p:nvPr>
        </p:nvSpPr>
        <p:spPr>
          <a:xfrm>
            <a:off x="1245871" y="2890011"/>
            <a:ext cx="7478382" cy="3791140"/>
          </a:xfrm>
        </p:spPr>
        <p:txBody>
          <a:bodyPr>
            <a:normAutofit/>
          </a:bodyPr>
          <a:lstStyle/>
          <a:p>
            <a:r>
              <a:rPr lang="nb-NO" sz="2400" b="1" dirty="0"/>
              <a:t>Skriv og snakk med et klart språk</a:t>
            </a:r>
            <a:br>
              <a:rPr lang="nb-NO" sz="2400" dirty="0"/>
            </a:br>
            <a:r>
              <a:rPr lang="nb-NO" sz="2400" dirty="0"/>
              <a:t>Ha i bakhodet hvem publikum er. Unngå unødvendige fagbegreper og irrelevant informasjon.</a:t>
            </a:r>
          </a:p>
          <a:p>
            <a:r>
              <a:rPr lang="nb-NO" sz="2400" b="1" dirty="0"/>
              <a:t>Bruk ulike lysbildeoppsett</a:t>
            </a:r>
            <a:br>
              <a:rPr lang="nb-NO" sz="2400" b="1" dirty="0"/>
            </a:br>
            <a:r>
              <a:rPr lang="nb-NO" sz="2400" dirty="0"/>
              <a:t>Under «Nytt lysbilde» finner du ulike lysbildevarianter du kan krydre presentasjonen din med.</a:t>
            </a:r>
          </a:p>
        </p:txBody>
      </p:sp>
      <p:sp>
        <p:nvSpPr>
          <p:cNvPr id="4" name="Plassholder for innhold 3"/>
          <p:cNvSpPr>
            <a:spLocks noGrp="1"/>
          </p:cNvSpPr>
          <p:nvPr>
            <p:ph idx="10"/>
          </p:nvPr>
        </p:nvSpPr>
        <p:spPr>
          <a:xfrm>
            <a:off x="9475281" y="2890011"/>
            <a:ext cx="7478382" cy="6572252"/>
          </a:xfrm>
        </p:spPr>
        <p:txBody>
          <a:bodyPr>
            <a:normAutofit/>
          </a:bodyPr>
          <a:lstStyle/>
          <a:p>
            <a:r>
              <a:rPr lang="nb-NO" sz="2400" b="1"/>
              <a:t>Strukturer teksten godt og hold teksten kort</a:t>
            </a:r>
            <a:br>
              <a:rPr lang="nb-NO" sz="2400"/>
            </a:br>
            <a:r>
              <a:rPr lang="nb-NO" sz="2400"/>
              <a:t>Da blir presentasjonen mer muntlig og enklere å</a:t>
            </a:r>
            <a:br>
              <a:rPr lang="nb-NO" sz="2400"/>
            </a:br>
            <a:r>
              <a:rPr lang="nb-NO" sz="2400"/>
              <a:t>følge med på.</a:t>
            </a:r>
            <a:endParaRPr lang="nb-NO" sz="2400" b="1"/>
          </a:p>
          <a:p>
            <a:r>
              <a:rPr lang="nb-NO" sz="2400" b="1"/>
              <a:t>Justere utsnittet på et bilde du har lagt inn i en mal:</a:t>
            </a:r>
            <a:br>
              <a:rPr lang="nb-NO" sz="2400" b="1"/>
            </a:br>
            <a:r>
              <a:rPr lang="nb-NO" sz="2400"/>
              <a:t>Høyreklikk og velg «Beskjær». Holder du inne </a:t>
            </a:r>
            <a:r>
              <a:rPr lang="nb-NO" sz="2400" err="1"/>
              <a:t>shift</a:t>
            </a:r>
            <a:r>
              <a:rPr lang="nb-NO" sz="2400"/>
              <a:t>-knappen samtidig, flyttes bildet bare horisontalt eller vertikalt.</a:t>
            </a:r>
          </a:p>
          <a:p>
            <a:r>
              <a:rPr lang="nb-NO" sz="2400" b="1"/>
              <a:t>Trenger du et godt bilde til presentasjonen din?</a:t>
            </a:r>
            <a:br>
              <a:rPr lang="nb-NO" sz="2400" b="1"/>
            </a:br>
            <a:r>
              <a:rPr lang="nb-NO" sz="2400">
                <a:hlinkClick r:id="rId3"/>
              </a:rPr>
              <a:t>Det finner du i vår bildebank</a:t>
            </a:r>
            <a:r>
              <a:rPr lang="nb-NO" sz="2400"/>
              <a:t> eller på </a:t>
            </a:r>
            <a:r>
              <a:rPr lang="nb-NO" sz="2400">
                <a:hlinkClick r:id="rId4"/>
              </a:rPr>
              <a:t>www.unsplash.com</a:t>
            </a:r>
            <a:r>
              <a:rPr lang="nb-NO" sz="2400"/>
              <a:t>. Disse er lov å bruke.</a:t>
            </a:r>
          </a:p>
        </p:txBody>
      </p:sp>
      <p:sp>
        <p:nvSpPr>
          <p:cNvPr id="5" name="TekstSylinder 4"/>
          <p:cNvSpPr txBox="1"/>
          <p:nvPr/>
        </p:nvSpPr>
        <p:spPr>
          <a:xfrm>
            <a:off x="15037302" y="9888983"/>
            <a:ext cx="3250698" cy="338554"/>
          </a:xfrm>
          <a:prstGeom prst="rect">
            <a:avLst/>
          </a:prstGeom>
          <a:noFill/>
        </p:spPr>
        <p:txBody>
          <a:bodyPr wrap="none" rtlCol="0">
            <a:spAutoFit/>
          </a:bodyPr>
          <a:lstStyle/>
          <a:p>
            <a:r>
              <a:rPr lang="nb-NO" sz="1600">
                <a:solidFill>
                  <a:schemeClr val="bg1"/>
                </a:solidFill>
              </a:rPr>
              <a:t>Versjon 1.6 (oppdatert februar 2022)</a:t>
            </a:r>
          </a:p>
        </p:txBody>
      </p:sp>
      <p:pic>
        <p:nvPicPr>
          <p:cNvPr id="7" name="Bilde 6"/>
          <p:cNvPicPr>
            <a:picLocks noChangeAspect="1"/>
          </p:cNvPicPr>
          <p:nvPr/>
        </p:nvPicPr>
        <p:blipFill>
          <a:blip r:embed="rId5"/>
          <a:stretch>
            <a:fillRect/>
          </a:stretch>
        </p:blipFill>
        <p:spPr>
          <a:xfrm>
            <a:off x="1490588" y="6790879"/>
            <a:ext cx="6915796" cy="1443957"/>
          </a:xfrm>
          <a:prstGeom prst="rect">
            <a:avLst/>
          </a:prstGeom>
        </p:spPr>
      </p:pic>
      <p:sp>
        <p:nvSpPr>
          <p:cNvPr id="9" name="Pil ned 8"/>
          <p:cNvSpPr/>
          <p:nvPr/>
        </p:nvSpPr>
        <p:spPr>
          <a:xfrm rot="10369141">
            <a:off x="6492073" y="7967260"/>
            <a:ext cx="438912" cy="730221"/>
          </a:xfrm>
          <a:prstGeom prst="down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b-NO"/>
          </a:p>
        </p:txBody>
      </p:sp>
      <p:sp>
        <p:nvSpPr>
          <p:cNvPr id="10" name="TekstSylinder 9"/>
          <p:cNvSpPr txBox="1"/>
          <p:nvPr/>
        </p:nvSpPr>
        <p:spPr>
          <a:xfrm>
            <a:off x="5543480" y="8751271"/>
            <a:ext cx="2652201" cy="338554"/>
          </a:xfrm>
          <a:prstGeom prst="rect">
            <a:avLst/>
          </a:prstGeom>
          <a:noFill/>
        </p:spPr>
        <p:txBody>
          <a:bodyPr wrap="none" rtlCol="0">
            <a:spAutoFit/>
          </a:bodyPr>
          <a:lstStyle/>
          <a:p>
            <a:r>
              <a:rPr lang="nb-NO" sz="1600" b="1">
                <a:solidFill>
                  <a:schemeClr val="bg1"/>
                </a:solidFill>
              </a:rPr>
              <a:t>Trykk på teksten, ikke ikonet.</a:t>
            </a:r>
          </a:p>
        </p:txBody>
      </p:sp>
      <p:sp>
        <p:nvSpPr>
          <p:cNvPr id="11" name="TekstSylinder 10"/>
          <p:cNvSpPr txBox="1"/>
          <p:nvPr/>
        </p:nvSpPr>
        <p:spPr>
          <a:xfrm>
            <a:off x="1245870" y="2123963"/>
            <a:ext cx="10878835" cy="646331"/>
          </a:xfrm>
          <a:prstGeom prst="rect">
            <a:avLst/>
          </a:prstGeom>
          <a:noFill/>
        </p:spPr>
        <p:txBody>
          <a:bodyPr wrap="square" rtlCol="0">
            <a:spAutoFit/>
          </a:bodyPr>
          <a:lstStyle/>
          <a:p>
            <a:r>
              <a:rPr lang="nb-NO" sz="1600" i="1" dirty="0">
                <a:solidFill>
                  <a:schemeClr val="bg1"/>
                </a:solidFill>
              </a:rPr>
              <a:t>Dette lysbildet er skjult og vil ikke vises i presentasjonen din.</a:t>
            </a:r>
          </a:p>
          <a:p>
            <a:r>
              <a:rPr lang="nb-NO" sz="2000" b="1" i="1" dirty="0">
                <a:solidFill>
                  <a:schemeClr val="bg1"/>
                </a:solidFill>
              </a:rPr>
              <a:t>Dette er malen som skal brukes når du skal presentere kommuneplanen samfunnsdel. </a:t>
            </a:r>
          </a:p>
        </p:txBody>
      </p:sp>
    </p:spTree>
    <p:extLst>
      <p:ext uri="{BB962C8B-B14F-4D97-AF65-F5344CB8AC3E}">
        <p14:creationId xmlns:p14="http://schemas.microsoft.com/office/powerpoint/2010/main" val="2618970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97234F-504B-8660-BDC1-7C348465C53E}"/>
              </a:ext>
            </a:extLst>
          </p:cNvPr>
          <p:cNvSpPr>
            <a:spLocks noGrp="1"/>
          </p:cNvSpPr>
          <p:nvPr>
            <p:ph type="ctrTitle"/>
          </p:nvPr>
        </p:nvSpPr>
        <p:spPr/>
        <p:txBody>
          <a:bodyPr>
            <a:normAutofit/>
          </a:bodyPr>
          <a:lstStyle/>
          <a:p>
            <a:r>
              <a:rPr lang="nb-NO" sz="5400"/>
              <a:t>Like muligheter til å leve selvstendige og inkluderende hverdagsliv</a:t>
            </a:r>
          </a:p>
        </p:txBody>
      </p:sp>
      <p:sp>
        <p:nvSpPr>
          <p:cNvPr id="3" name="Plassholder for tekst 2">
            <a:extLst>
              <a:ext uri="{FF2B5EF4-FFF2-40B4-BE49-F238E27FC236}">
                <a16:creationId xmlns:a16="http://schemas.microsoft.com/office/drawing/2014/main" id="{808D5F0C-D73A-73BF-9022-D86C6BC2C2CE}"/>
              </a:ext>
            </a:extLst>
          </p:cNvPr>
          <p:cNvSpPr>
            <a:spLocks noGrp="1"/>
          </p:cNvSpPr>
          <p:nvPr>
            <p:ph type="body" sz="quarter" idx="10"/>
          </p:nvPr>
        </p:nvSpPr>
        <p:spPr/>
        <p:txBody>
          <a:bodyPr>
            <a:normAutofit/>
          </a:bodyPr>
          <a:lstStyle/>
          <a:p>
            <a:pPr marL="0" indent="0">
              <a:buNone/>
            </a:pPr>
            <a:r>
              <a:rPr lang="nb-NO" b="1"/>
              <a:t>Delmål: </a:t>
            </a:r>
            <a:endParaRPr lang="nb-NO"/>
          </a:p>
          <a:p>
            <a:pPr lvl="0">
              <a:lnSpc>
                <a:spcPct val="100000"/>
              </a:lnSpc>
            </a:pPr>
            <a:r>
              <a:rPr lang="nb-NO" sz="2600"/>
              <a:t>Alle innbyggere opplever tilhørighet, deltagelse og livsmestring</a:t>
            </a:r>
          </a:p>
          <a:p>
            <a:pPr lvl="0">
              <a:lnSpc>
                <a:spcPct val="100000"/>
              </a:lnSpc>
            </a:pPr>
            <a:r>
              <a:rPr lang="nb-NO" sz="2600"/>
              <a:t>Innbyggerne har kunnskap og mulighet til å ta helsevennlige valg og leve aktive liv</a:t>
            </a:r>
          </a:p>
          <a:p>
            <a:pPr lvl="0">
              <a:lnSpc>
                <a:spcPct val="100000"/>
              </a:lnSpc>
            </a:pPr>
            <a:r>
              <a:rPr lang="nb-NO" sz="2600"/>
              <a:t>Et mangfold i kultur, idrett og møteplasser som er tilgjengelig for alle</a:t>
            </a:r>
          </a:p>
          <a:p>
            <a:pPr lvl="0">
              <a:lnSpc>
                <a:spcPct val="100000"/>
              </a:lnSpc>
            </a:pPr>
            <a:r>
              <a:rPr lang="nb-NO" sz="2600"/>
              <a:t>Samhandling med innbyggere for å styrke tjenesteutvikling og fellesskap</a:t>
            </a:r>
          </a:p>
          <a:p>
            <a:endParaRPr lang="nb-NO"/>
          </a:p>
        </p:txBody>
      </p:sp>
      <p:sp>
        <p:nvSpPr>
          <p:cNvPr id="4" name="Plassholder for tekst 2">
            <a:extLst>
              <a:ext uri="{FF2B5EF4-FFF2-40B4-BE49-F238E27FC236}">
                <a16:creationId xmlns:a16="http://schemas.microsoft.com/office/drawing/2014/main" id="{3118D18D-7454-84DE-DA55-6133D17B02AE}"/>
              </a:ext>
            </a:extLst>
          </p:cNvPr>
          <p:cNvSpPr txBox="1">
            <a:spLocks/>
          </p:cNvSpPr>
          <p:nvPr/>
        </p:nvSpPr>
        <p:spPr>
          <a:xfrm>
            <a:off x="1711856" y="832757"/>
            <a:ext cx="6004177" cy="1237583"/>
          </a:xfrm>
          <a:prstGeom prst="rect">
            <a:avLst/>
          </a:prstGeom>
        </p:spPr>
        <p:txBody>
          <a:bodyPr vert="horz" lIns="91440" tIns="45720" rIns="91440" bIns="45720" rtlCol="0" anchor="ctr">
            <a:normAutofit/>
          </a:bodyPr>
          <a:lstStyle>
            <a:lvl1pPr marL="457200" indent="-457200" algn="l" defTabSz="1371600" rtl="0" eaLnBrk="1" latinLnBrk="0" hangingPunct="1">
              <a:lnSpc>
                <a:spcPct val="150000"/>
              </a:lnSpc>
              <a:spcBef>
                <a:spcPts val="1500"/>
              </a:spcBef>
              <a:buClr>
                <a:schemeClr val="accent2"/>
              </a:buClr>
              <a:buFont typeface="HK Grotesk" panose="00000500000000000000" pitchFamily="2" charset="0"/>
              <a:buChar char="‣"/>
              <a:defRPr sz="3000" kern="1200" baseline="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HK Grotesk" panose="00000500000000000000" pitchFamily="2" charset="0"/>
              <a:buNone/>
            </a:pPr>
            <a:r>
              <a:rPr lang="nb-NO" sz="2800" b="1"/>
              <a:t>Hovedmål: </a:t>
            </a:r>
            <a:endParaRPr lang="nb-NO" sz="2800"/>
          </a:p>
        </p:txBody>
      </p:sp>
    </p:spTree>
    <p:extLst>
      <p:ext uri="{BB962C8B-B14F-4D97-AF65-F5344CB8AC3E}">
        <p14:creationId xmlns:p14="http://schemas.microsoft.com/office/powerpoint/2010/main" val="19422229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lassholder for bilde 5">
            <a:extLst>
              <a:ext uri="{FF2B5EF4-FFF2-40B4-BE49-F238E27FC236}">
                <a16:creationId xmlns:a16="http://schemas.microsoft.com/office/drawing/2014/main" id="{EEEA303F-1482-8403-5890-645DE9ECF76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258" r="27258"/>
          <a:stretch>
            <a:fillRect/>
          </a:stretch>
        </p:blipFill>
        <p:spPr>
          <a:prstGeom prst="rect">
            <a:avLst/>
          </a:prstGeom>
        </p:spPr>
      </p:pic>
      <p:sp>
        <p:nvSpPr>
          <p:cNvPr id="3" name="Tittel 2">
            <a:extLst>
              <a:ext uri="{FF2B5EF4-FFF2-40B4-BE49-F238E27FC236}">
                <a16:creationId xmlns:a16="http://schemas.microsoft.com/office/drawing/2014/main" id="{41139EDA-A709-41B1-90E5-A6E6EEE8535B}"/>
              </a:ext>
            </a:extLst>
          </p:cNvPr>
          <p:cNvSpPr>
            <a:spLocks noGrp="1"/>
          </p:cNvSpPr>
          <p:nvPr>
            <p:ph type="title"/>
          </p:nvPr>
        </p:nvSpPr>
        <p:spPr/>
        <p:txBody>
          <a:bodyPr/>
          <a:lstStyle/>
          <a:p>
            <a:r>
              <a:rPr lang="nb-NO"/>
              <a:t>Hvordan skape gode liv?</a:t>
            </a:r>
          </a:p>
        </p:txBody>
      </p:sp>
      <p:sp>
        <p:nvSpPr>
          <p:cNvPr id="4" name="Plassholder for innhold 3">
            <a:extLst>
              <a:ext uri="{FF2B5EF4-FFF2-40B4-BE49-F238E27FC236}">
                <a16:creationId xmlns:a16="http://schemas.microsoft.com/office/drawing/2014/main" id="{ADECCA71-F1DB-004B-7A02-8F2251CBA83E}"/>
              </a:ext>
            </a:extLst>
          </p:cNvPr>
          <p:cNvSpPr>
            <a:spLocks noGrp="1"/>
          </p:cNvSpPr>
          <p:nvPr>
            <p:ph idx="1"/>
          </p:nvPr>
        </p:nvSpPr>
        <p:spPr/>
        <p:txBody>
          <a:bodyPr/>
          <a:lstStyle/>
          <a:p>
            <a:r>
              <a:rPr lang="nb-NO"/>
              <a:t>Vi skal utvikle Gjøvik til et samfunn som fremmer god helse.</a:t>
            </a:r>
          </a:p>
          <a:p>
            <a:r>
              <a:rPr lang="nb-NO"/>
              <a:t>Vi skal utvikle Gjøvik til et samfunn som reduserer forskjeller. </a:t>
            </a:r>
          </a:p>
          <a:p>
            <a:r>
              <a:rPr lang="nb-NO"/>
              <a:t>Vi skal utvikle Gjøvik til et samfunn som forebygger ensomhet. </a:t>
            </a:r>
          </a:p>
          <a:p>
            <a:endParaRPr lang="nb-NO"/>
          </a:p>
        </p:txBody>
      </p:sp>
    </p:spTree>
    <p:extLst>
      <p:ext uri="{BB962C8B-B14F-4D97-AF65-F5344CB8AC3E}">
        <p14:creationId xmlns:p14="http://schemas.microsoft.com/office/powerpoint/2010/main" val="237667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D1B3198-FD14-6030-E2AF-CDC497EF8774}"/>
              </a:ext>
            </a:extLst>
          </p:cNvPr>
          <p:cNvSpPr>
            <a:spLocks noGrp="1"/>
          </p:cNvSpPr>
          <p:nvPr>
            <p:ph idx="1"/>
          </p:nvPr>
        </p:nvSpPr>
        <p:spPr/>
        <p:txBody>
          <a:bodyPr/>
          <a:lstStyle/>
          <a:p>
            <a:r>
              <a:rPr lang="nb-NO"/>
              <a:t>Kompetanse for framtida</a:t>
            </a:r>
          </a:p>
        </p:txBody>
      </p:sp>
      <p:pic>
        <p:nvPicPr>
          <p:cNvPr id="6" name="Plassholder for bilde 5">
            <a:extLst>
              <a:ext uri="{FF2B5EF4-FFF2-40B4-BE49-F238E27FC236}">
                <a16:creationId xmlns:a16="http://schemas.microsoft.com/office/drawing/2014/main" id="{B02EA283-6B04-894E-91E2-6385A77CC86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 r="20"/>
          <a:stretch>
            <a:fillRect/>
          </a:stretch>
        </p:blipFill>
        <p:spPr>
          <a:prstGeom prst="ellipse">
            <a:avLst/>
          </a:prstGeom>
        </p:spPr>
      </p:pic>
      <p:sp>
        <p:nvSpPr>
          <p:cNvPr id="4" name="Plassholder for innhold 3">
            <a:extLst>
              <a:ext uri="{FF2B5EF4-FFF2-40B4-BE49-F238E27FC236}">
                <a16:creationId xmlns:a16="http://schemas.microsoft.com/office/drawing/2014/main" id="{0BC8787B-E601-CBC8-47DC-6364CDCCAC71}"/>
              </a:ext>
            </a:extLst>
          </p:cNvPr>
          <p:cNvSpPr>
            <a:spLocks noGrp="1"/>
          </p:cNvSpPr>
          <p:nvPr>
            <p:ph idx="11"/>
          </p:nvPr>
        </p:nvSpPr>
        <p:spPr/>
        <p:txBody>
          <a:bodyPr/>
          <a:lstStyle/>
          <a:p>
            <a:r>
              <a:rPr lang="nb-NO"/>
              <a:t>Vi prioriterer sterk utvikling av Gjøvik som </a:t>
            </a:r>
            <a:r>
              <a:rPr lang="nb-NO" err="1"/>
              <a:t>studieby</a:t>
            </a:r>
            <a:r>
              <a:rPr lang="nb-NO"/>
              <a:t> og som ledende aktør for kompetanse, innovasjon og utvikling. </a:t>
            </a:r>
          </a:p>
          <a:p>
            <a:endParaRPr lang="nb-NO"/>
          </a:p>
        </p:txBody>
      </p:sp>
    </p:spTree>
    <p:extLst>
      <p:ext uri="{BB962C8B-B14F-4D97-AF65-F5344CB8AC3E}">
        <p14:creationId xmlns:p14="http://schemas.microsoft.com/office/powerpoint/2010/main" val="468391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DED2C0-DF43-0E8D-365D-BA44F1A08ED5}"/>
              </a:ext>
            </a:extLst>
          </p:cNvPr>
          <p:cNvSpPr>
            <a:spLocks noGrp="1"/>
          </p:cNvSpPr>
          <p:nvPr>
            <p:ph type="ctrTitle"/>
          </p:nvPr>
        </p:nvSpPr>
        <p:spPr/>
        <p:txBody>
          <a:bodyPr>
            <a:normAutofit/>
          </a:bodyPr>
          <a:lstStyle/>
          <a:p>
            <a:br>
              <a:rPr lang="nb-NO" sz="5400"/>
            </a:br>
            <a:br>
              <a:rPr lang="nb-NO" sz="5400"/>
            </a:br>
            <a:r>
              <a:rPr lang="nb-NO" sz="5400"/>
              <a:t>Attraktiv kompetanseby med innovasjonskraft og offensiv næringsutvikling</a:t>
            </a:r>
            <a:br>
              <a:rPr lang="nb-NO" sz="5400"/>
            </a:br>
            <a:endParaRPr lang="nb-NO" sz="5400"/>
          </a:p>
        </p:txBody>
      </p:sp>
      <p:sp>
        <p:nvSpPr>
          <p:cNvPr id="5" name="Plassholder for tekst 2">
            <a:extLst>
              <a:ext uri="{FF2B5EF4-FFF2-40B4-BE49-F238E27FC236}">
                <a16:creationId xmlns:a16="http://schemas.microsoft.com/office/drawing/2014/main" id="{4866A1F9-B0D4-16F4-E45B-7CFB93CF5806}"/>
              </a:ext>
            </a:extLst>
          </p:cNvPr>
          <p:cNvSpPr txBox="1">
            <a:spLocks/>
          </p:cNvSpPr>
          <p:nvPr/>
        </p:nvSpPr>
        <p:spPr>
          <a:xfrm>
            <a:off x="1711856" y="832757"/>
            <a:ext cx="6004177" cy="1237583"/>
          </a:xfrm>
          <a:prstGeom prst="rect">
            <a:avLst/>
          </a:prstGeom>
        </p:spPr>
        <p:txBody>
          <a:bodyPr vert="horz" lIns="91440" tIns="45720" rIns="91440" bIns="45720" rtlCol="0" anchor="ctr">
            <a:normAutofit/>
          </a:bodyPr>
          <a:lstStyle>
            <a:lvl1pPr marL="457200" indent="-457200" algn="l" defTabSz="1371600" rtl="0" eaLnBrk="1" latinLnBrk="0" hangingPunct="1">
              <a:lnSpc>
                <a:spcPct val="150000"/>
              </a:lnSpc>
              <a:spcBef>
                <a:spcPts val="1500"/>
              </a:spcBef>
              <a:buClr>
                <a:schemeClr val="accent2"/>
              </a:buClr>
              <a:buFont typeface="HK Grotesk" panose="00000500000000000000" pitchFamily="2" charset="0"/>
              <a:buChar char="‣"/>
              <a:defRPr sz="3000" kern="1200" baseline="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HK Grotesk" panose="00000500000000000000" pitchFamily="2" charset="0"/>
              <a:buNone/>
            </a:pPr>
            <a:r>
              <a:rPr lang="nb-NO" sz="2800" b="1"/>
              <a:t>Hovedmål: </a:t>
            </a:r>
            <a:endParaRPr lang="nb-NO" sz="2800"/>
          </a:p>
        </p:txBody>
      </p:sp>
      <p:sp>
        <p:nvSpPr>
          <p:cNvPr id="6" name="Plassholder for tekst 2">
            <a:extLst>
              <a:ext uri="{FF2B5EF4-FFF2-40B4-BE49-F238E27FC236}">
                <a16:creationId xmlns:a16="http://schemas.microsoft.com/office/drawing/2014/main" id="{098FEA2B-04D2-4DF4-835F-1EDC759D6850}"/>
              </a:ext>
            </a:extLst>
          </p:cNvPr>
          <p:cNvSpPr>
            <a:spLocks noGrp="1"/>
          </p:cNvSpPr>
          <p:nvPr>
            <p:ph type="body" sz="quarter" idx="10"/>
          </p:nvPr>
        </p:nvSpPr>
        <p:spPr>
          <a:xfrm>
            <a:off x="10468247" y="1715861"/>
            <a:ext cx="6262688" cy="8620125"/>
          </a:xfrm>
        </p:spPr>
        <p:txBody>
          <a:bodyPr>
            <a:normAutofit/>
          </a:bodyPr>
          <a:lstStyle/>
          <a:p>
            <a:pPr marL="0" indent="0">
              <a:buNone/>
            </a:pPr>
            <a:r>
              <a:rPr lang="nb-NO" b="1"/>
              <a:t>Delmål: </a:t>
            </a:r>
          </a:p>
          <a:p>
            <a:pPr>
              <a:lnSpc>
                <a:spcPct val="100000"/>
              </a:lnSpc>
              <a:buClr>
                <a:schemeClr val="bg1"/>
              </a:buClr>
            </a:pPr>
            <a:r>
              <a:rPr lang="nb-NO" sz="2600"/>
              <a:t>Alle innbyggere er i arbeid, utdanning eller aktivitet</a:t>
            </a:r>
          </a:p>
          <a:p>
            <a:pPr>
              <a:lnSpc>
                <a:spcPct val="100000"/>
              </a:lnSpc>
              <a:buClr>
                <a:schemeClr val="bg1"/>
              </a:buClr>
            </a:pPr>
            <a:r>
              <a:rPr lang="nb-NO" sz="2600"/>
              <a:t>Offensiv næringsutvikling med vekst i arbeidsplasser og tilgang på nok og riktig kompetanse</a:t>
            </a:r>
          </a:p>
          <a:p>
            <a:pPr>
              <a:lnSpc>
                <a:spcPct val="100000"/>
              </a:lnSpc>
              <a:buClr>
                <a:schemeClr val="bg1"/>
              </a:buClr>
            </a:pPr>
            <a:r>
              <a:rPr lang="nb-NO" sz="2600"/>
              <a:t>Kommunen er kjent i det nasjonale arbeidsmarkedet med synlige og attraktive jobbmuligheter</a:t>
            </a:r>
          </a:p>
          <a:p>
            <a:pPr>
              <a:lnSpc>
                <a:spcPct val="100000"/>
              </a:lnSpc>
              <a:buClr>
                <a:schemeClr val="bg1"/>
              </a:buClr>
            </a:pPr>
            <a:r>
              <a:rPr lang="nb-NO" sz="2600"/>
              <a:t>Studenter trives i Gjøvik og velger å bosette seg her etter studier og unge flytter tilbake etter endt utdanning</a:t>
            </a:r>
          </a:p>
          <a:p>
            <a:pPr marL="0" indent="0">
              <a:buNone/>
            </a:pPr>
            <a:endParaRPr lang="nb-NO"/>
          </a:p>
          <a:p>
            <a:endParaRPr lang="nb-NO"/>
          </a:p>
        </p:txBody>
      </p:sp>
    </p:spTree>
    <p:extLst>
      <p:ext uri="{BB962C8B-B14F-4D97-AF65-F5344CB8AC3E}">
        <p14:creationId xmlns:p14="http://schemas.microsoft.com/office/powerpoint/2010/main" val="190190917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C71BAAEC-A7B1-3182-14E8-87CD254E1FBE}"/>
              </a:ext>
            </a:extLst>
          </p:cNvPr>
          <p:cNvSpPr>
            <a:spLocks noGrp="1"/>
          </p:cNvSpPr>
          <p:nvPr>
            <p:ph idx="1"/>
          </p:nvPr>
        </p:nvSpPr>
        <p:spPr/>
        <p:txBody>
          <a:bodyPr/>
          <a:lstStyle/>
          <a:p>
            <a:r>
              <a:rPr lang="nb-NO"/>
              <a:t>Vekst og attraktivitet</a:t>
            </a:r>
          </a:p>
        </p:txBody>
      </p:sp>
      <p:pic>
        <p:nvPicPr>
          <p:cNvPr id="6" name="Plassholder for bilde 5">
            <a:extLst>
              <a:ext uri="{FF2B5EF4-FFF2-40B4-BE49-F238E27FC236}">
                <a16:creationId xmlns:a16="http://schemas.microsoft.com/office/drawing/2014/main" id="{F62D4513-1E52-196F-CFA7-44BC581BC383}"/>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 r="20"/>
          <a:stretch>
            <a:fillRect/>
          </a:stretch>
        </p:blipFill>
        <p:spPr>
          <a:prstGeom prst="ellipse">
            <a:avLst/>
          </a:prstGeom>
        </p:spPr>
      </p:pic>
      <p:sp>
        <p:nvSpPr>
          <p:cNvPr id="4" name="Plassholder for innhold 3">
            <a:extLst>
              <a:ext uri="{FF2B5EF4-FFF2-40B4-BE49-F238E27FC236}">
                <a16:creationId xmlns:a16="http://schemas.microsoft.com/office/drawing/2014/main" id="{81469F8A-6ACE-E1F9-7C13-2CBC19423E89}"/>
              </a:ext>
            </a:extLst>
          </p:cNvPr>
          <p:cNvSpPr>
            <a:spLocks noGrp="1"/>
          </p:cNvSpPr>
          <p:nvPr>
            <p:ph idx="11"/>
          </p:nvPr>
        </p:nvSpPr>
        <p:spPr/>
        <p:txBody>
          <a:bodyPr/>
          <a:lstStyle/>
          <a:p>
            <a:r>
              <a:rPr lang="nb-NO"/>
              <a:t>Vi skal være et godt sted å bo, jobbe og besøke – med livskvalitet, fellesskap og gode hverdagsliv. </a:t>
            </a:r>
          </a:p>
          <a:p>
            <a:endParaRPr lang="nb-NO"/>
          </a:p>
        </p:txBody>
      </p:sp>
    </p:spTree>
    <p:extLst>
      <p:ext uri="{BB962C8B-B14F-4D97-AF65-F5344CB8AC3E}">
        <p14:creationId xmlns:p14="http://schemas.microsoft.com/office/powerpoint/2010/main" val="1026978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0ACCBA-61F6-700F-9BE7-D4DF014CFDE1}"/>
              </a:ext>
            </a:extLst>
          </p:cNvPr>
          <p:cNvSpPr>
            <a:spLocks noGrp="1"/>
          </p:cNvSpPr>
          <p:nvPr>
            <p:ph type="ctrTitle"/>
          </p:nvPr>
        </p:nvSpPr>
        <p:spPr>
          <a:xfrm>
            <a:off x="1453064" y="1859452"/>
            <a:ext cx="6288067" cy="8621486"/>
          </a:xfrm>
        </p:spPr>
        <p:txBody>
          <a:bodyPr>
            <a:normAutofit/>
          </a:bodyPr>
          <a:lstStyle/>
          <a:p>
            <a:r>
              <a:rPr lang="nb-NO" sz="5400"/>
              <a:t>Ett attraktivt og inkluderende sted å bo, arbeide og besøke</a:t>
            </a:r>
            <a:br>
              <a:rPr lang="nb-NO" sz="5400"/>
            </a:br>
            <a:endParaRPr lang="nb-NO" sz="5400"/>
          </a:p>
        </p:txBody>
      </p:sp>
      <p:sp>
        <p:nvSpPr>
          <p:cNvPr id="4" name="Plassholder for tekst 2">
            <a:extLst>
              <a:ext uri="{FF2B5EF4-FFF2-40B4-BE49-F238E27FC236}">
                <a16:creationId xmlns:a16="http://schemas.microsoft.com/office/drawing/2014/main" id="{ACC6BD8F-72AC-B10A-B697-B4B3119E7E13}"/>
              </a:ext>
            </a:extLst>
          </p:cNvPr>
          <p:cNvSpPr txBox="1">
            <a:spLocks/>
          </p:cNvSpPr>
          <p:nvPr/>
        </p:nvSpPr>
        <p:spPr>
          <a:xfrm>
            <a:off x="1711856" y="832757"/>
            <a:ext cx="6004177" cy="1237583"/>
          </a:xfrm>
          <a:prstGeom prst="rect">
            <a:avLst/>
          </a:prstGeom>
        </p:spPr>
        <p:txBody>
          <a:bodyPr vert="horz" lIns="91440" tIns="45720" rIns="91440" bIns="45720" rtlCol="0" anchor="ctr">
            <a:normAutofit/>
          </a:bodyPr>
          <a:lstStyle>
            <a:lvl1pPr marL="457200" indent="-457200" algn="l" defTabSz="1371600" rtl="0" eaLnBrk="1" latinLnBrk="0" hangingPunct="1">
              <a:lnSpc>
                <a:spcPct val="150000"/>
              </a:lnSpc>
              <a:spcBef>
                <a:spcPts val="1500"/>
              </a:spcBef>
              <a:buClr>
                <a:schemeClr val="accent2"/>
              </a:buClr>
              <a:buFont typeface="HK Grotesk" panose="00000500000000000000" pitchFamily="2" charset="0"/>
              <a:buChar char="‣"/>
              <a:defRPr sz="3000" kern="1200" baseline="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HK Grotesk" panose="00000500000000000000" pitchFamily="2" charset="0"/>
              <a:buNone/>
            </a:pPr>
            <a:r>
              <a:rPr lang="nb-NO" sz="2800" b="1"/>
              <a:t>Hovedmål: </a:t>
            </a:r>
            <a:endParaRPr lang="nb-NO" sz="2800"/>
          </a:p>
        </p:txBody>
      </p:sp>
      <p:sp>
        <p:nvSpPr>
          <p:cNvPr id="5" name="Plassholder for tekst 2">
            <a:extLst>
              <a:ext uri="{FF2B5EF4-FFF2-40B4-BE49-F238E27FC236}">
                <a16:creationId xmlns:a16="http://schemas.microsoft.com/office/drawing/2014/main" id="{C605D302-735C-6D15-6F60-DF959DAC300A}"/>
              </a:ext>
            </a:extLst>
          </p:cNvPr>
          <p:cNvSpPr>
            <a:spLocks noGrp="1"/>
          </p:cNvSpPr>
          <p:nvPr>
            <p:ph type="body" sz="quarter" idx="10"/>
          </p:nvPr>
        </p:nvSpPr>
        <p:spPr>
          <a:xfrm>
            <a:off x="10546871" y="1665514"/>
            <a:ext cx="6262970" cy="8621486"/>
          </a:xfrm>
        </p:spPr>
        <p:txBody>
          <a:bodyPr>
            <a:normAutofit/>
          </a:bodyPr>
          <a:lstStyle/>
          <a:p>
            <a:pPr marL="0" indent="0">
              <a:buNone/>
            </a:pPr>
            <a:r>
              <a:rPr lang="nb-NO" b="1"/>
              <a:t>Delmål: </a:t>
            </a:r>
          </a:p>
          <a:p>
            <a:pPr>
              <a:lnSpc>
                <a:spcPct val="100000"/>
              </a:lnSpc>
              <a:buClr>
                <a:schemeClr val="bg1"/>
              </a:buClr>
            </a:pPr>
            <a:r>
              <a:rPr lang="nb-NO" sz="2600"/>
              <a:t>Attraktivt regionsenter ved Mjøsa med sterke by- og naturkvaliteter og livskraftige lokalsamfunn</a:t>
            </a:r>
          </a:p>
          <a:p>
            <a:pPr>
              <a:lnSpc>
                <a:spcPct val="100000"/>
              </a:lnSpc>
              <a:buClr>
                <a:schemeClr val="bg1"/>
              </a:buClr>
            </a:pPr>
            <a:r>
              <a:rPr lang="nb-NO" sz="2600"/>
              <a:t>Utnytter vekstpotensialet som kommer ved etableringen av nytt </a:t>
            </a:r>
            <a:r>
              <a:rPr lang="nb-NO" sz="2600" err="1"/>
              <a:t>Mjøssykehus</a:t>
            </a:r>
            <a:r>
              <a:rPr lang="nb-NO" sz="2600"/>
              <a:t> og ny rv.4</a:t>
            </a:r>
          </a:p>
          <a:p>
            <a:pPr>
              <a:lnSpc>
                <a:spcPct val="100000"/>
              </a:lnSpc>
              <a:buClr>
                <a:schemeClr val="bg1"/>
              </a:buClr>
            </a:pPr>
            <a:r>
              <a:rPr lang="nb-NO" sz="2600"/>
              <a:t>Alle opplever en stolthet og begeistring for Gjøvik</a:t>
            </a:r>
          </a:p>
          <a:p>
            <a:pPr>
              <a:lnSpc>
                <a:spcPct val="100000"/>
              </a:lnSpc>
              <a:buClr>
                <a:schemeClr val="bg1"/>
              </a:buClr>
            </a:pPr>
            <a:r>
              <a:rPr lang="nb-NO" sz="2600"/>
              <a:t>Gjøvik er vertskommune med kapasitet og kvalitet for større arrangementer og satsinger </a:t>
            </a:r>
          </a:p>
          <a:p>
            <a:pPr marL="0" indent="0">
              <a:buNone/>
            </a:pPr>
            <a:endParaRPr lang="nb-NO"/>
          </a:p>
          <a:p>
            <a:endParaRPr lang="nb-NO"/>
          </a:p>
        </p:txBody>
      </p:sp>
    </p:spTree>
    <p:extLst>
      <p:ext uri="{BB962C8B-B14F-4D97-AF65-F5344CB8AC3E}">
        <p14:creationId xmlns:p14="http://schemas.microsoft.com/office/powerpoint/2010/main" val="31192294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4AB5F47-9433-A9DF-6CA3-FD55BCF8036C}"/>
              </a:ext>
            </a:extLst>
          </p:cNvPr>
          <p:cNvSpPr>
            <a:spLocks noGrp="1"/>
          </p:cNvSpPr>
          <p:nvPr>
            <p:ph idx="1"/>
          </p:nvPr>
        </p:nvSpPr>
        <p:spPr/>
        <p:txBody>
          <a:bodyPr/>
          <a:lstStyle/>
          <a:p>
            <a:r>
              <a:rPr lang="nb-NO"/>
              <a:t>Bærekraft og beredskap</a:t>
            </a:r>
          </a:p>
          <a:p>
            <a:endParaRPr lang="nb-NO"/>
          </a:p>
        </p:txBody>
      </p:sp>
      <p:pic>
        <p:nvPicPr>
          <p:cNvPr id="6" name="Plassholder for bilde 5">
            <a:extLst>
              <a:ext uri="{FF2B5EF4-FFF2-40B4-BE49-F238E27FC236}">
                <a16:creationId xmlns:a16="http://schemas.microsoft.com/office/drawing/2014/main" id="{4D66DB98-7C83-655A-13BC-F99AA25DF399}"/>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36" r="36"/>
          <a:stretch>
            <a:fillRect/>
          </a:stretch>
        </p:blipFill>
        <p:spPr>
          <a:prstGeom prst="ellipse">
            <a:avLst/>
          </a:prstGeom>
        </p:spPr>
      </p:pic>
      <p:sp>
        <p:nvSpPr>
          <p:cNvPr id="4" name="Plassholder for innhold 3">
            <a:extLst>
              <a:ext uri="{FF2B5EF4-FFF2-40B4-BE49-F238E27FC236}">
                <a16:creationId xmlns:a16="http://schemas.microsoft.com/office/drawing/2014/main" id="{98300942-CD2C-6748-C90B-0A5F9F9D1848}"/>
              </a:ext>
            </a:extLst>
          </p:cNvPr>
          <p:cNvSpPr>
            <a:spLocks noGrp="1"/>
          </p:cNvSpPr>
          <p:nvPr>
            <p:ph idx="11"/>
          </p:nvPr>
        </p:nvSpPr>
        <p:spPr/>
        <p:txBody>
          <a:bodyPr/>
          <a:lstStyle/>
          <a:p>
            <a:r>
              <a:rPr lang="nb-NO"/>
              <a:t>Et robust og bærekraftig samfunn som tåler endringer og utfordringer.</a:t>
            </a:r>
          </a:p>
          <a:p>
            <a:endParaRPr lang="nb-NO"/>
          </a:p>
        </p:txBody>
      </p:sp>
    </p:spTree>
    <p:extLst>
      <p:ext uri="{BB962C8B-B14F-4D97-AF65-F5344CB8AC3E}">
        <p14:creationId xmlns:p14="http://schemas.microsoft.com/office/powerpoint/2010/main" val="1605079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3D768F-C895-40E0-C3A6-728A7769FDFD}"/>
              </a:ext>
            </a:extLst>
          </p:cNvPr>
          <p:cNvSpPr>
            <a:spLocks noGrp="1"/>
          </p:cNvSpPr>
          <p:nvPr>
            <p:ph type="ctrTitle"/>
          </p:nvPr>
        </p:nvSpPr>
        <p:spPr/>
        <p:txBody>
          <a:bodyPr>
            <a:normAutofit/>
          </a:bodyPr>
          <a:lstStyle/>
          <a:p>
            <a:r>
              <a:rPr lang="nb-NO" sz="5400"/>
              <a:t>Et robust og bærekraftig samfunn som tåler endringer og utfordringer</a:t>
            </a:r>
            <a:br>
              <a:rPr lang="nb-NO" sz="5400"/>
            </a:br>
            <a:endParaRPr lang="nb-NO" sz="5400"/>
          </a:p>
        </p:txBody>
      </p:sp>
      <p:sp>
        <p:nvSpPr>
          <p:cNvPr id="4" name="Plassholder for tekst 2">
            <a:extLst>
              <a:ext uri="{FF2B5EF4-FFF2-40B4-BE49-F238E27FC236}">
                <a16:creationId xmlns:a16="http://schemas.microsoft.com/office/drawing/2014/main" id="{3C325ADA-F5DB-8EBD-D102-9052550EDBC8}"/>
              </a:ext>
            </a:extLst>
          </p:cNvPr>
          <p:cNvSpPr txBox="1">
            <a:spLocks/>
          </p:cNvSpPr>
          <p:nvPr/>
        </p:nvSpPr>
        <p:spPr>
          <a:xfrm>
            <a:off x="1453064" y="832757"/>
            <a:ext cx="6004177" cy="1237583"/>
          </a:xfrm>
          <a:prstGeom prst="rect">
            <a:avLst/>
          </a:prstGeom>
        </p:spPr>
        <p:txBody>
          <a:bodyPr vert="horz" lIns="91440" tIns="45720" rIns="91440" bIns="45720" rtlCol="0" anchor="ctr">
            <a:normAutofit/>
          </a:bodyPr>
          <a:lstStyle>
            <a:lvl1pPr marL="457200" indent="-457200" algn="l" defTabSz="1371600" rtl="0" eaLnBrk="1" latinLnBrk="0" hangingPunct="1">
              <a:lnSpc>
                <a:spcPct val="150000"/>
              </a:lnSpc>
              <a:spcBef>
                <a:spcPts val="1500"/>
              </a:spcBef>
              <a:buClr>
                <a:schemeClr val="accent2"/>
              </a:buClr>
              <a:buFont typeface="HK Grotesk" panose="00000500000000000000" pitchFamily="2" charset="0"/>
              <a:buChar char="‣"/>
              <a:defRPr sz="3000" kern="1200" baseline="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HK Grotesk" panose="00000500000000000000" pitchFamily="2" charset="0"/>
              <a:buNone/>
            </a:pPr>
            <a:r>
              <a:rPr lang="nb-NO" sz="2800" b="1"/>
              <a:t>Hovedmål: </a:t>
            </a:r>
            <a:endParaRPr lang="nb-NO" sz="2800"/>
          </a:p>
        </p:txBody>
      </p:sp>
      <p:sp>
        <p:nvSpPr>
          <p:cNvPr id="5" name="Plassholder for tekst 2">
            <a:extLst>
              <a:ext uri="{FF2B5EF4-FFF2-40B4-BE49-F238E27FC236}">
                <a16:creationId xmlns:a16="http://schemas.microsoft.com/office/drawing/2014/main" id="{48AE742E-0DD9-9DF3-D626-909A8A27D212}"/>
              </a:ext>
            </a:extLst>
          </p:cNvPr>
          <p:cNvSpPr>
            <a:spLocks noGrp="1"/>
          </p:cNvSpPr>
          <p:nvPr>
            <p:ph type="body" sz="quarter" idx="10"/>
          </p:nvPr>
        </p:nvSpPr>
        <p:spPr>
          <a:xfrm>
            <a:off x="10389870" y="2070340"/>
            <a:ext cx="6262688" cy="8620125"/>
          </a:xfrm>
        </p:spPr>
        <p:txBody>
          <a:bodyPr>
            <a:normAutofit/>
          </a:bodyPr>
          <a:lstStyle/>
          <a:p>
            <a:pPr marL="0" indent="0">
              <a:buNone/>
            </a:pPr>
            <a:r>
              <a:rPr lang="nb-NO" b="1"/>
              <a:t>Delmål: </a:t>
            </a:r>
          </a:p>
          <a:p>
            <a:pPr marL="171450" lvl="0" indent="-171450">
              <a:lnSpc>
                <a:spcPct val="110000"/>
              </a:lnSpc>
              <a:buClr>
                <a:schemeClr val="bg1"/>
              </a:buClr>
              <a:buFont typeface="Arial" panose="020B0604020202020204" pitchFamily="34" charset="0"/>
              <a:buChar char="•"/>
            </a:pPr>
            <a:r>
              <a:rPr lang="nb-NO" sz="2800"/>
              <a:t>Lokal beredskap som sikrer innbyggernes trygghet, identitet og opprettholder grunnleggende tjenester i kriser og uforutsette hendelser</a:t>
            </a:r>
          </a:p>
          <a:p>
            <a:pPr marL="171450" lvl="0" indent="-171450">
              <a:lnSpc>
                <a:spcPct val="110000"/>
              </a:lnSpc>
              <a:buClr>
                <a:schemeClr val="bg1"/>
              </a:buClr>
              <a:buFont typeface="Arial" panose="020B0604020202020204" pitchFamily="34" charset="0"/>
              <a:buChar char="•"/>
            </a:pPr>
            <a:r>
              <a:rPr lang="nb-NO" sz="2800"/>
              <a:t>Ansvarlig vekst skal være bærekraftig</a:t>
            </a:r>
          </a:p>
          <a:p>
            <a:pPr marL="171450" lvl="0" indent="-171450">
              <a:lnSpc>
                <a:spcPct val="110000"/>
              </a:lnSpc>
              <a:buClr>
                <a:schemeClr val="bg1"/>
              </a:buClr>
              <a:buFont typeface="Arial" panose="020B0604020202020204" pitchFamily="34" charset="0"/>
              <a:buChar char="•"/>
            </a:pPr>
            <a:r>
              <a:rPr lang="nb-NO" sz="2800"/>
              <a:t>Kommune, næringsliv og innbyggere samarbeider om å sikre ansvarlig forvaltning av klima, natur og miljø</a:t>
            </a:r>
          </a:p>
          <a:p>
            <a:pPr marL="171450" indent="-171450">
              <a:lnSpc>
                <a:spcPct val="110000"/>
              </a:lnSpc>
              <a:buClr>
                <a:schemeClr val="bg1"/>
              </a:buClr>
              <a:buFont typeface="Arial" panose="020B0604020202020204" pitchFamily="34" charset="0"/>
              <a:buChar char="•"/>
            </a:pPr>
            <a:r>
              <a:rPr lang="nb-NO" sz="2800"/>
              <a:t>Fremtidsrettet infrastruktur og mobilitet åpner for ønsket byutvikling, styrker Gjøvikregionen og sikrer innbyggernes behov </a:t>
            </a:r>
          </a:p>
          <a:p>
            <a:pPr marL="0" indent="0">
              <a:buNone/>
            </a:pPr>
            <a:endParaRPr lang="nb-NO" b="1"/>
          </a:p>
          <a:p>
            <a:pPr marL="0" indent="0">
              <a:buNone/>
            </a:pPr>
            <a:endParaRPr lang="nb-NO"/>
          </a:p>
          <a:p>
            <a:endParaRPr lang="nb-NO"/>
          </a:p>
        </p:txBody>
      </p:sp>
    </p:spTree>
    <p:extLst>
      <p:ext uri="{BB962C8B-B14F-4D97-AF65-F5344CB8AC3E}">
        <p14:creationId xmlns:p14="http://schemas.microsoft.com/office/powerpoint/2010/main" val="298773371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Gjøvik mot 2040</a:t>
            </a:r>
          </a:p>
        </p:txBody>
      </p:sp>
      <p:sp>
        <p:nvSpPr>
          <p:cNvPr id="3" name="Undertittel 2"/>
          <p:cNvSpPr>
            <a:spLocks noGrp="1"/>
          </p:cNvSpPr>
          <p:nvPr>
            <p:ph type="subTitle" idx="1"/>
          </p:nvPr>
        </p:nvSpPr>
        <p:spPr/>
        <p:txBody>
          <a:bodyPr/>
          <a:lstStyle/>
          <a:p>
            <a:r>
              <a:rPr lang="nb-NO"/>
              <a:t>Kommuneplanens samfunnsdel</a:t>
            </a:r>
          </a:p>
        </p:txBody>
      </p:sp>
    </p:spTree>
    <p:extLst>
      <p:ext uri="{BB962C8B-B14F-4D97-AF65-F5344CB8AC3E}">
        <p14:creationId xmlns:p14="http://schemas.microsoft.com/office/powerpoint/2010/main" val="3980624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86D9394-F136-A152-76C9-5EC6668FC9F1}"/>
            </a:ext>
          </a:extLst>
        </p:cNvPr>
        <p:cNvGrpSpPr/>
        <p:nvPr/>
      </p:nvGrpSpPr>
      <p:grpSpPr>
        <a:xfrm>
          <a:off x="0" y="0"/>
          <a:ext cx="0" cy="0"/>
          <a:chOff x="0" y="0"/>
          <a:chExt cx="0" cy="0"/>
        </a:xfrm>
      </p:grpSpPr>
      <p:pic>
        <p:nvPicPr>
          <p:cNvPr id="6" name="Bilde 5">
            <a:extLst>
              <a:ext uri="{FF2B5EF4-FFF2-40B4-BE49-F238E27FC236}">
                <a16:creationId xmlns:a16="http://schemas.microsoft.com/office/drawing/2014/main" id="{51FCF147-9168-0363-AC32-88BDB220FB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565" y="1729945"/>
            <a:ext cx="5202868" cy="3023593"/>
          </a:xfrm>
          <a:prstGeom prst="rect">
            <a:avLst/>
          </a:prstGeom>
        </p:spPr>
      </p:pic>
      <p:sp>
        <p:nvSpPr>
          <p:cNvPr id="16" name="Tittel 4">
            <a:extLst>
              <a:ext uri="{FF2B5EF4-FFF2-40B4-BE49-F238E27FC236}">
                <a16:creationId xmlns:a16="http://schemas.microsoft.com/office/drawing/2014/main" id="{54CA2F11-7518-38A3-71B8-51E27FDC9118}"/>
              </a:ext>
            </a:extLst>
          </p:cNvPr>
          <p:cNvSpPr txBox="1">
            <a:spLocks/>
          </p:cNvSpPr>
          <p:nvPr/>
        </p:nvSpPr>
        <p:spPr>
          <a:xfrm>
            <a:off x="2897122" y="5533462"/>
            <a:ext cx="11493167" cy="1839332"/>
          </a:xfrm>
          <a:prstGeom prst="rect">
            <a:avLst/>
          </a:prstGeom>
        </p:spPr>
        <p:txBody>
          <a:bodyPr>
            <a:normAutofit fontScale="97500" lnSpcReduction="10000"/>
          </a:bodyPr>
          <a:lstStyle>
            <a:lvl1pPr algn="l" defTabSz="1371600" rtl="0" eaLnBrk="1" latinLnBrk="0" hangingPunct="1">
              <a:lnSpc>
                <a:spcPct val="90000"/>
              </a:lnSpc>
              <a:spcBef>
                <a:spcPct val="0"/>
              </a:spcBef>
              <a:buNone/>
              <a:defRPr sz="5400" b="1" kern="1200">
                <a:solidFill>
                  <a:schemeClr val="accent2"/>
                </a:solidFill>
                <a:latin typeface="Calibri" panose="020F0502020204030204" pitchFamily="34" charset="0"/>
                <a:ea typeface="+mj-ea"/>
                <a:cs typeface="Calibri" panose="020F0502020204030204" pitchFamily="34" charset="0"/>
              </a:defRPr>
            </a:lvl1pPr>
          </a:lstStyle>
          <a:p>
            <a:pPr algn="ctr"/>
            <a:r>
              <a:rPr lang="nb-NO" sz="9000"/>
              <a:t>Gjøvik mot 2040</a:t>
            </a:r>
          </a:p>
          <a:p>
            <a:pPr algn="ctr"/>
            <a:r>
              <a:rPr lang="nb-NO" sz="4900"/>
              <a:t>Kommuneplanens samfunnsdel</a:t>
            </a:r>
            <a:endParaRPr lang="nb-NO" sz="3700"/>
          </a:p>
        </p:txBody>
      </p:sp>
    </p:spTree>
    <p:extLst>
      <p:ext uri="{BB962C8B-B14F-4D97-AF65-F5344CB8AC3E}">
        <p14:creationId xmlns:p14="http://schemas.microsoft.com/office/powerpoint/2010/main" val="2341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4919E-C6A6-22DF-EB95-A95E0341CE40}"/>
            </a:ext>
          </a:extLst>
        </p:cNvPr>
        <p:cNvGrpSpPr/>
        <p:nvPr/>
      </p:nvGrpSpPr>
      <p:grpSpPr>
        <a:xfrm>
          <a:off x="0" y="0"/>
          <a:ext cx="0" cy="0"/>
          <a:chOff x="0" y="0"/>
          <a:chExt cx="0" cy="0"/>
        </a:xfrm>
      </p:grpSpPr>
      <p:pic>
        <p:nvPicPr>
          <p:cNvPr id="18" name="Bilde 17">
            <a:extLst>
              <a:ext uri="{FF2B5EF4-FFF2-40B4-BE49-F238E27FC236}">
                <a16:creationId xmlns:a16="http://schemas.microsoft.com/office/drawing/2014/main" id="{98733763-9E93-CB8A-D05D-462607BB3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607" y="3688272"/>
            <a:ext cx="5477614" cy="5721348"/>
          </a:xfrm>
          <a:prstGeom prst="rect">
            <a:avLst/>
          </a:prstGeom>
        </p:spPr>
      </p:pic>
      <p:pic>
        <p:nvPicPr>
          <p:cNvPr id="24" name="Bilde 23">
            <a:extLst>
              <a:ext uri="{FF2B5EF4-FFF2-40B4-BE49-F238E27FC236}">
                <a16:creationId xmlns:a16="http://schemas.microsoft.com/office/drawing/2014/main" id="{FD6759F4-76CE-1E8E-F60A-F47701174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1764">
            <a:off x="5790850" y="4059135"/>
            <a:ext cx="6391994" cy="6113505"/>
          </a:xfrm>
          <a:prstGeom prst="rect">
            <a:avLst/>
          </a:prstGeom>
        </p:spPr>
      </p:pic>
      <p:pic>
        <p:nvPicPr>
          <p:cNvPr id="25" name="Bilde 24">
            <a:extLst>
              <a:ext uri="{FF2B5EF4-FFF2-40B4-BE49-F238E27FC236}">
                <a16:creationId xmlns:a16="http://schemas.microsoft.com/office/drawing/2014/main" id="{D54035A7-CE37-0BBB-9201-B39055705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3884" flipH="1">
            <a:off x="11390856" y="3641459"/>
            <a:ext cx="5507551" cy="5903644"/>
          </a:xfrm>
          <a:prstGeom prst="rect">
            <a:avLst/>
          </a:prstGeom>
        </p:spPr>
      </p:pic>
      <p:pic>
        <p:nvPicPr>
          <p:cNvPr id="9" name="Bilde 8">
            <a:extLst>
              <a:ext uri="{FF2B5EF4-FFF2-40B4-BE49-F238E27FC236}">
                <a16:creationId xmlns:a16="http://schemas.microsoft.com/office/drawing/2014/main" id="{012A5CC3-EEB6-D513-2085-0012D1F582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rot="1004899">
            <a:off x="3356264" y="3542318"/>
            <a:ext cx="796519" cy="888426"/>
          </a:xfrm>
          <a:prstGeom prst="rect">
            <a:avLst/>
          </a:prstGeom>
        </p:spPr>
      </p:pic>
      <p:pic>
        <p:nvPicPr>
          <p:cNvPr id="10" name="Bilde 9">
            <a:extLst>
              <a:ext uri="{FF2B5EF4-FFF2-40B4-BE49-F238E27FC236}">
                <a16:creationId xmlns:a16="http://schemas.microsoft.com/office/drawing/2014/main" id="{811FB0AB-E0B0-D938-285A-0B1290E4CFB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11082022">
            <a:off x="9134874" y="3954699"/>
            <a:ext cx="796520" cy="888426"/>
          </a:xfrm>
          <a:prstGeom prst="rect">
            <a:avLst/>
          </a:prstGeom>
        </p:spPr>
      </p:pic>
      <p:pic>
        <p:nvPicPr>
          <p:cNvPr id="11" name="Bilde 10">
            <a:extLst>
              <a:ext uri="{FF2B5EF4-FFF2-40B4-BE49-F238E27FC236}">
                <a16:creationId xmlns:a16="http://schemas.microsoft.com/office/drawing/2014/main" id="{092AC515-A02E-CCBB-7783-F6D4A3C1548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9849911">
            <a:off x="14070284" y="3479344"/>
            <a:ext cx="796520" cy="888426"/>
          </a:xfrm>
          <a:prstGeom prst="rect">
            <a:avLst/>
          </a:prstGeom>
        </p:spPr>
      </p:pic>
      <p:pic>
        <p:nvPicPr>
          <p:cNvPr id="13" name="Bilde 12">
            <a:extLst>
              <a:ext uri="{FF2B5EF4-FFF2-40B4-BE49-F238E27FC236}">
                <a16:creationId xmlns:a16="http://schemas.microsoft.com/office/drawing/2014/main" id="{A898DF54-1400-36B3-2B7C-CE138E7A44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8214" y="4086670"/>
            <a:ext cx="2252177" cy="2168763"/>
          </a:xfrm>
          <a:prstGeom prst="rect">
            <a:avLst/>
          </a:prstGeom>
        </p:spPr>
      </p:pic>
      <p:pic>
        <p:nvPicPr>
          <p:cNvPr id="14" name="Bilde 13">
            <a:extLst>
              <a:ext uri="{FF2B5EF4-FFF2-40B4-BE49-F238E27FC236}">
                <a16:creationId xmlns:a16="http://schemas.microsoft.com/office/drawing/2014/main" id="{D5733579-6284-8734-EBC1-9DDF963F592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rot="21076931">
            <a:off x="7029944" y="4623253"/>
            <a:ext cx="1552497" cy="1488869"/>
          </a:xfrm>
          <a:prstGeom prst="rect">
            <a:avLst/>
          </a:prstGeom>
        </p:spPr>
      </p:pic>
      <p:pic>
        <p:nvPicPr>
          <p:cNvPr id="15" name="Bilde 14">
            <a:extLst>
              <a:ext uri="{FF2B5EF4-FFF2-40B4-BE49-F238E27FC236}">
                <a16:creationId xmlns:a16="http://schemas.microsoft.com/office/drawing/2014/main" id="{2E613FF3-A844-2CF9-CB70-C226A9FB01F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rot="496118">
            <a:off x="14824072" y="3823376"/>
            <a:ext cx="1573831" cy="2192123"/>
          </a:xfrm>
          <a:prstGeom prst="rect">
            <a:avLst/>
          </a:prstGeom>
        </p:spPr>
      </p:pic>
      <p:sp>
        <p:nvSpPr>
          <p:cNvPr id="16" name="Tittel 4">
            <a:extLst>
              <a:ext uri="{FF2B5EF4-FFF2-40B4-BE49-F238E27FC236}">
                <a16:creationId xmlns:a16="http://schemas.microsoft.com/office/drawing/2014/main" id="{F9B98E5B-AFFD-F4B8-24D3-303CA487525E}"/>
              </a:ext>
            </a:extLst>
          </p:cNvPr>
          <p:cNvSpPr txBox="1">
            <a:spLocks/>
          </p:cNvSpPr>
          <p:nvPr/>
        </p:nvSpPr>
        <p:spPr>
          <a:xfrm>
            <a:off x="3315098" y="1695963"/>
            <a:ext cx="11493167" cy="1839332"/>
          </a:xfrm>
          <a:prstGeom prst="rect">
            <a:avLst/>
          </a:prstGeom>
        </p:spPr>
        <p:txBody>
          <a:bodyPr>
            <a:normAutofit fontScale="75000" lnSpcReduction="20000"/>
          </a:bodyPr>
          <a:lstStyle>
            <a:lvl1pPr algn="l" defTabSz="1371600" rtl="0" eaLnBrk="1" latinLnBrk="0" hangingPunct="1">
              <a:lnSpc>
                <a:spcPct val="90000"/>
              </a:lnSpc>
              <a:spcBef>
                <a:spcPct val="0"/>
              </a:spcBef>
              <a:buNone/>
              <a:defRPr sz="5400" b="1" kern="1200">
                <a:solidFill>
                  <a:schemeClr val="accent2"/>
                </a:solidFill>
                <a:latin typeface="Calibri" panose="020F0502020204030204" pitchFamily="34" charset="0"/>
                <a:ea typeface="+mj-ea"/>
                <a:cs typeface="Calibri" panose="020F0502020204030204" pitchFamily="34" charset="0"/>
              </a:defRPr>
            </a:lvl1pPr>
          </a:lstStyle>
          <a:p>
            <a:pPr algn="ctr"/>
            <a:br>
              <a:rPr lang="nb-NO" sz="6900"/>
            </a:br>
            <a:r>
              <a:rPr lang="nb-NO" sz="7300">
                <a:latin typeface="+mj-lt"/>
              </a:rPr>
              <a:t>Kompetanse for framtida</a:t>
            </a:r>
            <a:br>
              <a:rPr lang="nb-NO">
                <a:latin typeface="+mj-lt"/>
              </a:rPr>
            </a:br>
            <a:r>
              <a:rPr lang="nb-NO">
                <a:latin typeface="+mj-lt"/>
              </a:rPr>
              <a:t>– rause, sterke sammen og grønne i vekst</a:t>
            </a:r>
            <a:endParaRPr lang="nb-NO"/>
          </a:p>
        </p:txBody>
      </p:sp>
      <p:sp>
        <p:nvSpPr>
          <p:cNvPr id="19" name="Plassholder for innhold 3">
            <a:extLst>
              <a:ext uri="{FF2B5EF4-FFF2-40B4-BE49-F238E27FC236}">
                <a16:creationId xmlns:a16="http://schemas.microsoft.com/office/drawing/2014/main" id="{5055EA96-95EE-EF5C-E9BC-0A6A45E1A354}"/>
              </a:ext>
            </a:extLst>
          </p:cNvPr>
          <p:cNvSpPr txBox="1">
            <a:spLocks/>
          </p:cNvSpPr>
          <p:nvPr/>
        </p:nvSpPr>
        <p:spPr>
          <a:xfrm>
            <a:off x="1819688" y="5375398"/>
            <a:ext cx="3760141" cy="2347095"/>
          </a:xfrm>
          <a:prstGeom prst="rect">
            <a:avLst/>
          </a:prstGeom>
        </p:spPr>
        <p:txBody>
          <a:bodyPr/>
          <a:lstStyle>
            <a:lvl1pPr marL="342900" indent="-342900" algn="l" defTabSz="1371600" rtl="0" eaLnBrk="1" latinLnBrk="0" hangingPunct="1">
              <a:lnSpc>
                <a:spcPct val="150000"/>
              </a:lnSpc>
              <a:spcBef>
                <a:spcPts val="1500"/>
              </a:spcBef>
              <a:buClr>
                <a:schemeClr val="accent2"/>
              </a:buClr>
              <a:buFont typeface="HK Grotesk" panose="00000500000000000000" pitchFamily="2" charset="0"/>
              <a:buChar char="‣"/>
              <a:defRPr sz="3000" kern="120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nb-NO" sz="2300" b="1">
                <a:latin typeface="+mj-lt"/>
              </a:rPr>
              <a:t>Rause</a:t>
            </a:r>
          </a:p>
          <a:p>
            <a:pPr marL="0" indent="0" algn="ctr">
              <a:lnSpc>
                <a:spcPts val="2080"/>
              </a:lnSpc>
              <a:spcBef>
                <a:spcPts val="300"/>
              </a:spcBef>
              <a:buNone/>
            </a:pPr>
            <a:r>
              <a:rPr lang="nb-NO" sz="1600"/>
              <a:t>Mennesker skal møtes med respekt, åpenhet og inkludering. Kommunen skal være et sted der mangfold verdsettes, og der tjenester og møteplasser er tilgjengelige og imøtekommende for alle.</a:t>
            </a:r>
          </a:p>
          <a:p>
            <a:pPr algn="ctr"/>
            <a:endParaRPr lang="nb-NO"/>
          </a:p>
        </p:txBody>
      </p:sp>
      <p:sp>
        <p:nvSpPr>
          <p:cNvPr id="20" name="Plassholder for innhold 3">
            <a:extLst>
              <a:ext uri="{FF2B5EF4-FFF2-40B4-BE49-F238E27FC236}">
                <a16:creationId xmlns:a16="http://schemas.microsoft.com/office/drawing/2014/main" id="{2A1D0919-F989-53EB-5CD3-7C3B1888CAAD}"/>
              </a:ext>
            </a:extLst>
          </p:cNvPr>
          <p:cNvSpPr txBox="1">
            <a:spLocks/>
          </p:cNvSpPr>
          <p:nvPr/>
        </p:nvSpPr>
        <p:spPr>
          <a:xfrm>
            <a:off x="7042865" y="5806542"/>
            <a:ext cx="4049602" cy="2389252"/>
          </a:xfrm>
          <a:prstGeom prst="rect">
            <a:avLst/>
          </a:prstGeom>
        </p:spPr>
        <p:txBody>
          <a:bodyPr/>
          <a:lstStyle>
            <a:lvl1pPr marL="342900" indent="-342900" algn="l" defTabSz="1371600" rtl="0" eaLnBrk="1" latinLnBrk="0" hangingPunct="1">
              <a:lnSpc>
                <a:spcPct val="150000"/>
              </a:lnSpc>
              <a:spcBef>
                <a:spcPts val="1500"/>
              </a:spcBef>
              <a:buClr>
                <a:schemeClr val="accent2"/>
              </a:buClr>
              <a:buFont typeface="HK Grotesk" panose="00000500000000000000" pitchFamily="2" charset="0"/>
              <a:buChar char="‣"/>
              <a:defRPr sz="3000" kern="120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nb-NO" sz="2300" b="1">
                <a:latin typeface="+mj-lt"/>
              </a:rPr>
              <a:t>Sterke sammen</a:t>
            </a:r>
          </a:p>
          <a:p>
            <a:pPr marL="0" indent="0" algn="ctr">
              <a:lnSpc>
                <a:spcPts val="2080"/>
              </a:lnSpc>
              <a:spcBef>
                <a:spcPts val="300"/>
              </a:spcBef>
              <a:buNone/>
            </a:pPr>
            <a:r>
              <a:rPr lang="nb-NO" sz="1600"/>
              <a:t>Kommunen bygger fellesskap og samarbeid – mellom innbyggere, næringsliv, akademia, frivillighet og offentlig sektor. Det handler om gjennom kompetanse og kunnskap å stå samlet i møte med utfordringer og utvikling, og om å styrke tillit, deltakelse og lokal identitet.</a:t>
            </a:r>
          </a:p>
          <a:p>
            <a:pPr algn="ctr"/>
            <a:endParaRPr lang="nb-NO"/>
          </a:p>
        </p:txBody>
      </p:sp>
      <p:sp>
        <p:nvSpPr>
          <p:cNvPr id="21" name="Plassholder for innhold 3">
            <a:extLst>
              <a:ext uri="{FF2B5EF4-FFF2-40B4-BE49-F238E27FC236}">
                <a16:creationId xmlns:a16="http://schemas.microsoft.com/office/drawing/2014/main" id="{AE8296AE-1DE8-2FAA-2F24-8CB6F350ACE9}"/>
              </a:ext>
            </a:extLst>
          </p:cNvPr>
          <p:cNvSpPr txBox="1">
            <a:spLocks/>
          </p:cNvSpPr>
          <p:nvPr/>
        </p:nvSpPr>
        <p:spPr>
          <a:xfrm>
            <a:off x="12276555" y="5379289"/>
            <a:ext cx="3692069" cy="2170206"/>
          </a:xfrm>
          <a:prstGeom prst="rect">
            <a:avLst/>
          </a:prstGeom>
        </p:spPr>
        <p:txBody>
          <a:bodyPr/>
          <a:lstStyle>
            <a:lvl1pPr marL="342900" indent="-342900" algn="l" defTabSz="1371600" rtl="0" eaLnBrk="1" latinLnBrk="0" hangingPunct="1">
              <a:lnSpc>
                <a:spcPct val="150000"/>
              </a:lnSpc>
              <a:spcBef>
                <a:spcPts val="1500"/>
              </a:spcBef>
              <a:buClr>
                <a:schemeClr val="accent2"/>
              </a:buClr>
              <a:buFont typeface="HK Grotesk" panose="00000500000000000000" pitchFamily="2" charset="0"/>
              <a:buChar char="‣"/>
              <a:defRPr sz="3000" kern="120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lgn="ctr">
              <a:buNone/>
            </a:pPr>
            <a:r>
              <a:rPr lang="nb-NO" sz="2300" b="1">
                <a:latin typeface="+mj-lt"/>
              </a:rPr>
              <a:t>Grønne i vekst</a:t>
            </a:r>
          </a:p>
          <a:p>
            <a:pPr marL="0" indent="0" algn="ctr">
              <a:lnSpc>
                <a:spcPts val="2080"/>
              </a:lnSpc>
              <a:spcBef>
                <a:spcPts val="300"/>
              </a:spcBef>
              <a:buNone/>
            </a:pPr>
            <a:r>
              <a:rPr lang="nb-NO" sz="1500"/>
              <a:t>Uttrykker ambisjonen om å kombinere bærekraftig utvikling med verdiskaping. Kommune skal vokse på en måte som tar hensyn til klima, natur og miljø, samtidig som det legges til rette for innovasjon og fremtidsrettet næringsutvikling.</a:t>
            </a:r>
          </a:p>
          <a:p>
            <a:pPr algn="ctr"/>
            <a:endParaRPr lang="nb-NO"/>
          </a:p>
        </p:txBody>
      </p:sp>
      <p:pic>
        <p:nvPicPr>
          <p:cNvPr id="2" name="Bilde 1">
            <a:extLst>
              <a:ext uri="{FF2B5EF4-FFF2-40B4-BE49-F238E27FC236}">
                <a16:creationId xmlns:a16="http://schemas.microsoft.com/office/drawing/2014/main" id="{DE67CA18-5196-1073-A517-1F618526FD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60662" y="346965"/>
            <a:ext cx="2672509" cy="1553101"/>
          </a:xfrm>
          <a:prstGeom prst="rect">
            <a:avLst/>
          </a:prstGeom>
        </p:spPr>
      </p:pic>
    </p:spTree>
    <p:extLst>
      <p:ext uri="{BB962C8B-B14F-4D97-AF65-F5344CB8AC3E}">
        <p14:creationId xmlns:p14="http://schemas.microsoft.com/office/powerpoint/2010/main" val="32168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50F53120-9907-738E-796E-639B9DFC8361}"/>
              </a:ext>
            </a:extLst>
          </p:cNvPr>
          <p:cNvSpPr>
            <a:spLocks noGrp="1"/>
          </p:cNvSpPr>
          <p:nvPr>
            <p:ph idx="1"/>
          </p:nvPr>
        </p:nvSpPr>
        <p:spPr/>
        <p:txBody>
          <a:bodyPr/>
          <a:lstStyle/>
          <a:p>
            <a:r>
              <a:rPr lang="nb-NO"/>
              <a:t>Skape gode liv</a:t>
            </a:r>
          </a:p>
        </p:txBody>
      </p:sp>
      <p:pic>
        <p:nvPicPr>
          <p:cNvPr id="17" name="Plassholder for bilde 16">
            <a:extLst>
              <a:ext uri="{FF2B5EF4-FFF2-40B4-BE49-F238E27FC236}">
                <a16:creationId xmlns:a16="http://schemas.microsoft.com/office/drawing/2014/main" id="{A585B431-A571-4DF3-8A85-C0829033E00F}"/>
              </a:ext>
            </a:extLst>
          </p:cNvPr>
          <p:cNvPicPr>
            <a:picLocks noGrp="1" noChangeAspect="1"/>
          </p:cNvPicPr>
          <p:nvPr>
            <p:ph type="pic" sz="quarter" idx="10"/>
          </p:nvPr>
        </p:nvPicPr>
        <p:blipFill>
          <a:blip r:embed="rId3"/>
          <a:srcRect/>
          <a:stretch/>
        </p:blipFill>
        <p:spPr>
          <a:prstGeom prst="ellipse">
            <a:avLst/>
          </a:prstGeom>
        </p:spPr>
      </p:pic>
      <p:sp>
        <p:nvSpPr>
          <p:cNvPr id="4" name="Plassholder for innhold 3">
            <a:extLst>
              <a:ext uri="{FF2B5EF4-FFF2-40B4-BE49-F238E27FC236}">
                <a16:creationId xmlns:a16="http://schemas.microsoft.com/office/drawing/2014/main" id="{43C36D5C-F244-E3B5-C963-2A1CA21787AF}"/>
              </a:ext>
            </a:extLst>
          </p:cNvPr>
          <p:cNvSpPr>
            <a:spLocks noGrp="1"/>
          </p:cNvSpPr>
          <p:nvPr>
            <p:ph idx="11"/>
          </p:nvPr>
        </p:nvSpPr>
        <p:spPr/>
        <p:txBody>
          <a:bodyPr/>
          <a:lstStyle/>
          <a:p>
            <a:r>
              <a:rPr lang="nb-NO"/>
              <a:t>Vi skal utvikle Gjøvik til et samfunn som fremmer god helse, reduserer forskjeller og forebygger ensomhet. </a:t>
            </a:r>
          </a:p>
          <a:p>
            <a:endParaRPr lang="nb-NO"/>
          </a:p>
        </p:txBody>
      </p:sp>
      <p:sp>
        <p:nvSpPr>
          <p:cNvPr id="5" name="Plassholder for innhold 4">
            <a:extLst>
              <a:ext uri="{FF2B5EF4-FFF2-40B4-BE49-F238E27FC236}">
                <a16:creationId xmlns:a16="http://schemas.microsoft.com/office/drawing/2014/main" id="{F82647C4-9503-4806-C85C-0FC8D0F786DA}"/>
              </a:ext>
            </a:extLst>
          </p:cNvPr>
          <p:cNvSpPr>
            <a:spLocks noGrp="1"/>
          </p:cNvSpPr>
          <p:nvPr>
            <p:ph idx="12"/>
          </p:nvPr>
        </p:nvSpPr>
        <p:spPr/>
        <p:txBody>
          <a:bodyPr/>
          <a:lstStyle/>
          <a:p>
            <a:r>
              <a:rPr lang="nb-NO"/>
              <a:t>Kompetanse for framtida</a:t>
            </a:r>
          </a:p>
        </p:txBody>
      </p:sp>
      <p:pic>
        <p:nvPicPr>
          <p:cNvPr id="19" name="Plassholder for bilde 18">
            <a:extLst>
              <a:ext uri="{FF2B5EF4-FFF2-40B4-BE49-F238E27FC236}">
                <a16:creationId xmlns:a16="http://schemas.microsoft.com/office/drawing/2014/main" id="{97934F1E-654C-E44F-B378-1AC1D43BAC7B}"/>
              </a:ext>
            </a:extLst>
          </p:cNvPr>
          <p:cNvPicPr>
            <a:picLocks noGrp="1" noChangeAspect="1"/>
          </p:cNvPicPr>
          <p:nvPr>
            <p:ph type="pic" sz="quarter" idx="13"/>
          </p:nvPr>
        </p:nvPicPr>
        <p:blipFill>
          <a:blip r:embed="rId4"/>
          <a:srcRect/>
          <a:stretch/>
        </p:blipFill>
        <p:spPr>
          <a:prstGeom prst="ellipse">
            <a:avLst/>
          </a:prstGeom>
        </p:spPr>
      </p:pic>
      <p:sp>
        <p:nvSpPr>
          <p:cNvPr id="7" name="Plassholder for innhold 6">
            <a:extLst>
              <a:ext uri="{FF2B5EF4-FFF2-40B4-BE49-F238E27FC236}">
                <a16:creationId xmlns:a16="http://schemas.microsoft.com/office/drawing/2014/main" id="{FCDEDDC2-449F-3BB1-26A4-41EB0AC7F406}"/>
              </a:ext>
            </a:extLst>
          </p:cNvPr>
          <p:cNvSpPr>
            <a:spLocks noGrp="1"/>
          </p:cNvSpPr>
          <p:nvPr>
            <p:ph idx="14"/>
          </p:nvPr>
        </p:nvSpPr>
        <p:spPr/>
        <p:txBody>
          <a:bodyPr/>
          <a:lstStyle/>
          <a:p>
            <a:r>
              <a:rPr lang="nb-NO"/>
              <a:t>Vi prioriterer sterk utvikling av Gjøvik som </a:t>
            </a:r>
            <a:r>
              <a:rPr lang="nb-NO" err="1"/>
              <a:t>studieby</a:t>
            </a:r>
            <a:r>
              <a:rPr lang="nb-NO"/>
              <a:t> og som ledende aktør for kompetanse, innovasjon og utvikling. </a:t>
            </a:r>
          </a:p>
          <a:p>
            <a:endParaRPr lang="nb-NO"/>
          </a:p>
        </p:txBody>
      </p:sp>
      <p:sp>
        <p:nvSpPr>
          <p:cNvPr id="8" name="Plassholder for innhold 7">
            <a:extLst>
              <a:ext uri="{FF2B5EF4-FFF2-40B4-BE49-F238E27FC236}">
                <a16:creationId xmlns:a16="http://schemas.microsoft.com/office/drawing/2014/main" id="{752EAC11-382A-3BE1-82F1-337792A621D9}"/>
              </a:ext>
            </a:extLst>
          </p:cNvPr>
          <p:cNvSpPr>
            <a:spLocks noGrp="1"/>
          </p:cNvSpPr>
          <p:nvPr>
            <p:ph idx="15"/>
          </p:nvPr>
        </p:nvSpPr>
        <p:spPr/>
        <p:txBody>
          <a:bodyPr/>
          <a:lstStyle/>
          <a:p>
            <a:r>
              <a:rPr lang="nb-NO"/>
              <a:t>Vekst og attraktivitet</a:t>
            </a:r>
          </a:p>
        </p:txBody>
      </p:sp>
      <p:pic>
        <p:nvPicPr>
          <p:cNvPr id="21" name="Plassholder for bilde 20">
            <a:extLst>
              <a:ext uri="{FF2B5EF4-FFF2-40B4-BE49-F238E27FC236}">
                <a16:creationId xmlns:a16="http://schemas.microsoft.com/office/drawing/2014/main" id="{419D0077-E84F-2D00-11BF-D321ECAE7825}"/>
              </a:ext>
            </a:extLst>
          </p:cNvPr>
          <p:cNvPicPr>
            <a:picLocks noGrp="1" noChangeAspect="1"/>
          </p:cNvPicPr>
          <p:nvPr>
            <p:ph type="pic" sz="quarter" idx="16"/>
          </p:nvPr>
        </p:nvPicPr>
        <p:blipFill>
          <a:blip r:embed="rId5"/>
          <a:srcRect/>
          <a:stretch/>
        </p:blipFill>
        <p:spPr>
          <a:prstGeom prst="ellipse">
            <a:avLst/>
          </a:prstGeom>
        </p:spPr>
      </p:pic>
      <p:sp>
        <p:nvSpPr>
          <p:cNvPr id="10" name="Plassholder for innhold 9">
            <a:extLst>
              <a:ext uri="{FF2B5EF4-FFF2-40B4-BE49-F238E27FC236}">
                <a16:creationId xmlns:a16="http://schemas.microsoft.com/office/drawing/2014/main" id="{AE47A8E0-04DC-D3BA-E106-CA446829562D}"/>
              </a:ext>
            </a:extLst>
          </p:cNvPr>
          <p:cNvSpPr>
            <a:spLocks noGrp="1"/>
          </p:cNvSpPr>
          <p:nvPr>
            <p:ph idx="17"/>
          </p:nvPr>
        </p:nvSpPr>
        <p:spPr/>
        <p:txBody>
          <a:bodyPr/>
          <a:lstStyle/>
          <a:p>
            <a:r>
              <a:rPr lang="nb-NO"/>
              <a:t>Vi skal være et godt sted å bo, jobbe og besøke – med livskvalitet, fellesskap og gode hverdagsliv. </a:t>
            </a:r>
          </a:p>
          <a:p>
            <a:endParaRPr lang="nb-NO"/>
          </a:p>
        </p:txBody>
      </p:sp>
      <p:sp>
        <p:nvSpPr>
          <p:cNvPr id="11" name="Plassholder for innhold 10">
            <a:extLst>
              <a:ext uri="{FF2B5EF4-FFF2-40B4-BE49-F238E27FC236}">
                <a16:creationId xmlns:a16="http://schemas.microsoft.com/office/drawing/2014/main" id="{82CC110E-9158-7FA4-5E39-62A972592131}"/>
              </a:ext>
            </a:extLst>
          </p:cNvPr>
          <p:cNvSpPr>
            <a:spLocks noGrp="1"/>
          </p:cNvSpPr>
          <p:nvPr>
            <p:ph idx="18"/>
          </p:nvPr>
        </p:nvSpPr>
        <p:spPr/>
        <p:txBody>
          <a:bodyPr/>
          <a:lstStyle/>
          <a:p>
            <a:r>
              <a:rPr lang="nb-NO"/>
              <a:t>Bærekraft og beredskap</a:t>
            </a:r>
          </a:p>
        </p:txBody>
      </p:sp>
      <p:pic>
        <p:nvPicPr>
          <p:cNvPr id="23" name="Plassholder for bilde 22">
            <a:extLst>
              <a:ext uri="{FF2B5EF4-FFF2-40B4-BE49-F238E27FC236}">
                <a16:creationId xmlns:a16="http://schemas.microsoft.com/office/drawing/2014/main" id="{BE8D9FD3-B715-12EF-79D0-7A2E6BBCCC0C}"/>
              </a:ext>
            </a:extLst>
          </p:cNvPr>
          <p:cNvPicPr>
            <a:picLocks noGrp="1" noChangeAspect="1"/>
          </p:cNvPicPr>
          <p:nvPr>
            <p:ph type="pic" sz="quarter" idx="19"/>
          </p:nvPr>
        </p:nvPicPr>
        <p:blipFill>
          <a:blip r:embed="rId6"/>
          <a:srcRect/>
          <a:stretch/>
        </p:blipFill>
        <p:spPr>
          <a:prstGeom prst="ellipse">
            <a:avLst/>
          </a:prstGeom>
        </p:spPr>
      </p:pic>
      <p:sp>
        <p:nvSpPr>
          <p:cNvPr id="13" name="Plassholder for innhold 12">
            <a:extLst>
              <a:ext uri="{FF2B5EF4-FFF2-40B4-BE49-F238E27FC236}">
                <a16:creationId xmlns:a16="http://schemas.microsoft.com/office/drawing/2014/main" id="{19C48D77-A015-9B29-7549-2736EE384355}"/>
              </a:ext>
            </a:extLst>
          </p:cNvPr>
          <p:cNvSpPr>
            <a:spLocks noGrp="1"/>
          </p:cNvSpPr>
          <p:nvPr>
            <p:ph idx="20"/>
          </p:nvPr>
        </p:nvSpPr>
        <p:spPr/>
        <p:txBody>
          <a:bodyPr/>
          <a:lstStyle/>
          <a:p>
            <a:r>
              <a:rPr lang="nb-NO"/>
              <a:t>Vi prioriterer klima, miljø og beredskap for et Gjøvik som </a:t>
            </a:r>
            <a:r>
              <a:rPr lang="nb-NO" err="1"/>
              <a:t>tåler</a:t>
            </a:r>
            <a:r>
              <a:rPr lang="nb-NO"/>
              <a:t> framtiden. </a:t>
            </a:r>
          </a:p>
          <a:p>
            <a:endParaRPr lang="nb-NO"/>
          </a:p>
        </p:txBody>
      </p:sp>
      <p:sp>
        <p:nvSpPr>
          <p:cNvPr id="14" name="Tittel 13">
            <a:extLst>
              <a:ext uri="{FF2B5EF4-FFF2-40B4-BE49-F238E27FC236}">
                <a16:creationId xmlns:a16="http://schemas.microsoft.com/office/drawing/2014/main" id="{6889322E-5D78-5437-9587-2A902E6BFB64}"/>
              </a:ext>
            </a:extLst>
          </p:cNvPr>
          <p:cNvSpPr>
            <a:spLocks noGrp="1"/>
          </p:cNvSpPr>
          <p:nvPr>
            <p:ph type="title"/>
          </p:nvPr>
        </p:nvSpPr>
        <p:spPr/>
        <p:txBody>
          <a:bodyPr>
            <a:normAutofit fontScale="90000"/>
          </a:bodyPr>
          <a:lstStyle/>
          <a:p>
            <a:r>
              <a:rPr lang="nb-NO"/>
              <a:t>Kompetanse for framtida </a:t>
            </a:r>
            <a:br>
              <a:rPr lang="nb-NO"/>
            </a:br>
            <a:r>
              <a:rPr lang="nb-NO"/>
              <a:t>– rause, sterke sammen og grønne i vekst</a:t>
            </a:r>
            <a:br>
              <a:rPr lang="nb-NO"/>
            </a:br>
            <a:endParaRPr lang="nb-NO"/>
          </a:p>
        </p:txBody>
      </p:sp>
      <p:sp>
        <p:nvSpPr>
          <p:cNvPr id="12" name="Plassholder for tekst 11">
            <a:extLst>
              <a:ext uri="{FF2B5EF4-FFF2-40B4-BE49-F238E27FC236}">
                <a16:creationId xmlns:a16="http://schemas.microsoft.com/office/drawing/2014/main" id="{6B57642C-0AD1-B1D3-40D3-E33513D90D2A}"/>
              </a:ext>
            </a:extLst>
          </p:cNvPr>
          <p:cNvSpPr>
            <a:spLocks noGrp="1"/>
          </p:cNvSpPr>
          <p:nvPr>
            <p:ph type="body" sz="quarter" idx="21"/>
          </p:nvPr>
        </p:nvSpPr>
        <p:spPr/>
        <p:txBody>
          <a:bodyPr>
            <a:normAutofit fontScale="92500" lnSpcReduction="20000"/>
          </a:bodyPr>
          <a:lstStyle/>
          <a:p>
            <a:r>
              <a:rPr lang="nb-NO" sz="2400" kern="100">
                <a:ea typeface="Aptos" panose="020B0004020202020204" pitchFamily="34" charset="0"/>
                <a:cs typeface="Times New Roman" panose="02020603050405020304" pitchFamily="18" charset="0"/>
              </a:rPr>
              <a:t>KOMMUNEPLANENS SAMFUNNSDEL – GJØVIK MOT 2040</a:t>
            </a:r>
          </a:p>
        </p:txBody>
      </p:sp>
      <p:pic>
        <p:nvPicPr>
          <p:cNvPr id="3" name="Bilde 2">
            <a:extLst>
              <a:ext uri="{FF2B5EF4-FFF2-40B4-BE49-F238E27FC236}">
                <a16:creationId xmlns:a16="http://schemas.microsoft.com/office/drawing/2014/main" id="{F6141ABB-AD44-5E3B-4586-F59BF754981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0662" y="346965"/>
            <a:ext cx="2672509" cy="1553101"/>
          </a:xfrm>
          <a:prstGeom prst="rect">
            <a:avLst/>
          </a:prstGeom>
        </p:spPr>
      </p:pic>
    </p:spTree>
    <p:extLst>
      <p:ext uri="{BB962C8B-B14F-4D97-AF65-F5344CB8AC3E}">
        <p14:creationId xmlns:p14="http://schemas.microsoft.com/office/powerpoint/2010/main" val="17940195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E4A14-16C2-8BF7-6B97-744475FD2CD5}"/>
            </a:ext>
          </a:extLst>
        </p:cNvPr>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37849792-F338-1EC5-C0DB-4632BBB9BA72}"/>
              </a:ext>
            </a:extLst>
          </p:cNvPr>
          <p:cNvSpPr>
            <a:spLocks noGrp="1"/>
          </p:cNvSpPr>
          <p:nvPr>
            <p:ph idx="1"/>
          </p:nvPr>
        </p:nvSpPr>
        <p:spPr/>
        <p:txBody>
          <a:bodyPr/>
          <a:lstStyle/>
          <a:p>
            <a:r>
              <a:rPr lang="nb-NO"/>
              <a:t>Skape gode liv</a:t>
            </a:r>
          </a:p>
        </p:txBody>
      </p:sp>
      <p:pic>
        <p:nvPicPr>
          <p:cNvPr id="17" name="Plassholder for bilde 16">
            <a:extLst>
              <a:ext uri="{FF2B5EF4-FFF2-40B4-BE49-F238E27FC236}">
                <a16:creationId xmlns:a16="http://schemas.microsoft.com/office/drawing/2014/main" id="{5D332D21-D095-D095-6F84-A77A86787DD5}"/>
              </a:ext>
            </a:extLst>
          </p:cNvPr>
          <p:cNvPicPr>
            <a:picLocks noGrp="1" noChangeAspect="1"/>
          </p:cNvPicPr>
          <p:nvPr>
            <p:ph type="pic" sz="quarter" idx="10"/>
          </p:nvPr>
        </p:nvPicPr>
        <p:blipFill>
          <a:blip r:embed="rId3"/>
          <a:srcRect/>
          <a:stretch/>
        </p:blipFill>
        <p:spPr>
          <a:prstGeom prst="ellipse">
            <a:avLst/>
          </a:prstGeom>
        </p:spPr>
      </p:pic>
      <p:sp>
        <p:nvSpPr>
          <p:cNvPr id="4" name="Plassholder for innhold 3">
            <a:extLst>
              <a:ext uri="{FF2B5EF4-FFF2-40B4-BE49-F238E27FC236}">
                <a16:creationId xmlns:a16="http://schemas.microsoft.com/office/drawing/2014/main" id="{A83B2D4F-C292-F5EA-98C3-800E0541183C}"/>
              </a:ext>
            </a:extLst>
          </p:cNvPr>
          <p:cNvSpPr>
            <a:spLocks noGrp="1"/>
          </p:cNvSpPr>
          <p:nvPr>
            <p:ph idx="11"/>
          </p:nvPr>
        </p:nvSpPr>
        <p:spPr/>
        <p:txBody>
          <a:bodyPr/>
          <a:lstStyle/>
          <a:p>
            <a:r>
              <a:rPr lang="nb-NO"/>
              <a:t>Like muligheter til å leve selvstendige og inkluderende hverdagsliv.</a:t>
            </a:r>
          </a:p>
          <a:p>
            <a:endParaRPr lang="nb-NO"/>
          </a:p>
        </p:txBody>
      </p:sp>
      <p:sp>
        <p:nvSpPr>
          <p:cNvPr id="5" name="Plassholder for innhold 4">
            <a:extLst>
              <a:ext uri="{FF2B5EF4-FFF2-40B4-BE49-F238E27FC236}">
                <a16:creationId xmlns:a16="http://schemas.microsoft.com/office/drawing/2014/main" id="{A6F97D36-3768-E30D-D3BC-6DC708F53ADE}"/>
              </a:ext>
            </a:extLst>
          </p:cNvPr>
          <p:cNvSpPr>
            <a:spLocks noGrp="1"/>
          </p:cNvSpPr>
          <p:nvPr>
            <p:ph idx="12"/>
          </p:nvPr>
        </p:nvSpPr>
        <p:spPr/>
        <p:txBody>
          <a:bodyPr/>
          <a:lstStyle/>
          <a:p>
            <a:r>
              <a:rPr lang="nb-NO"/>
              <a:t>Kompetanse for framtida</a:t>
            </a:r>
          </a:p>
        </p:txBody>
      </p:sp>
      <p:pic>
        <p:nvPicPr>
          <p:cNvPr id="19" name="Plassholder for bilde 18">
            <a:extLst>
              <a:ext uri="{FF2B5EF4-FFF2-40B4-BE49-F238E27FC236}">
                <a16:creationId xmlns:a16="http://schemas.microsoft.com/office/drawing/2014/main" id="{FAC1F7BC-868D-4334-7DB3-E3A2326EA014}"/>
              </a:ext>
            </a:extLst>
          </p:cNvPr>
          <p:cNvPicPr>
            <a:picLocks noGrp="1" noChangeAspect="1"/>
          </p:cNvPicPr>
          <p:nvPr>
            <p:ph type="pic" sz="quarter" idx="13"/>
          </p:nvPr>
        </p:nvPicPr>
        <p:blipFill>
          <a:blip r:embed="rId4"/>
          <a:srcRect/>
          <a:stretch/>
        </p:blipFill>
        <p:spPr>
          <a:prstGeom prst="ellipse">
            <a:avLst/>
          </a:prstGeom>
        </p:spPr>
      </p:pic>
      <p:sp>
        <p:nvSpPr>
          <p:cNvPr id="7" name="Plassholder for innhold 6">
            <a:extLst>
              <a:ext uri="{FF2B5EF4-FFF2-40B4-BE49-F238E27FC236}">
                <a16:creationId xmlns:a16="http://schemas.microsoft.com/office/drawing/2014/main" id="{EAA538A1-F27F-7044-71C6-CA284FC884BE}"/>
              </a:ext>
            </a:extLst>
          </p:cNvPr>
          <p:cNvSpPr>
            <a:spLocks noGrp="1"/>
          </p:cNvSpPr>
          <p:nvPr>
            <p:ph idx="14"/>
          </p:nvPr>
        </p:nvSpPr>
        <p:spPr/>
        <p:txBody>
          <a:bodyPr/>
          <a:lstStyle/>
          <a:p>
            <a:r>
              <a:rPr lang="nb-NO"/>
              <a:t>Attraktiv kompetanseby med innovasjonskraft og offensiv næringsutvikling.</a:t>
            </a:r>
          </a:p>
          <a:p>
            <a:endParaRPr lang="nb-NO"/>
          </a:p>
        </p:txBody>
      </p:sp>
      <p:sp>
        <p:nvSpPr>
          <p:cNvPr id="8" name="Plassholder for innhold 7">
            <a:extLst>
              <a:ext uri="{FF2B5EF4-FFF2-40B4-BE49-F238E27FC236}">
                <a16:creationId xmlns:a16="http://schemas.microsoft.com/office/drawing/2014/main" id="{E2970DEE-5CE0-4D7B-C20E-D2EA5F36477F}"/>
              </a:ext>
            </a:extLst>
          </p:cNvPr>
          <p:cNvSpPr>
            <a:spLocks noGrp="1"/>
          </p:cNvSpPr>
          <p:nvPr>
            <p:ph idx="15"/>
          </p:nvPr>
        </p:nvSpPr>
        <p:spPr/>
        <p:txBody>
          <a:bodyPr/>
          <a:lstStyle/>
          <a:p>
            <a:r>
              <a:rPr lang="nb-NO"/>
              <a:t>Vekst og attraktivitet</a:t>
            </a:r>
          </a:p>
        </p:txBody>
      </p:sp>
      <p:pic>
        <p:nvPicPr>
          <p:cNvPr id="21" name="Plassholder for bilde 20">
            <a:extLst>
              <a:ext uri="{FF2B5EF4-FFF2-40B4-BE49-F238E27FC236}">
                <a16:creationId xmlns:a16="http://schemas.microsoft.com/office/drawing/2014/main" id="{DCADD3E1-8ED1-3485-ED71-DB97D0290FD3}"/>
              </a:ext>
            </a:extLst>
          </p:cNvPr>
          <p:cNvPicPr>
            <a:picLocks noGrp="1" noChangeAspect="1"/>
          </p:cNvPicPr>
          <p:nvPr>
            <p:ph type="pic" sz="quarter" idx="16"/>
          </p:nvPr>
        </p:nvPicPr>
        <p:blipFill>
          <a:blip r:embed="rId5"/>
          <a:srcRect/>
          <a:stretch/>
        </p:blipFill>
        <p:spPr>
          <a:prstGeom prst="ellipse">
            <a:avLst/>
          </a:prstGeom>
        </p:spPr>
      </p:pic>
      <p:sp>
        <p:nvSpPr>
          <p:cNvPr id="10" name="Plassholder for innhold 9">
            <a:extLst>
              <a:ext uri="{FF2B5EF4-FFF2-40B4-BE49-F238E27FC236}">
                <a16:creationId xmlns:a16="http://schemas.microsoft.com/office/drawing/2014/main" id="{E2FA0B7A-ACFF-EEBD-4604-23108975717F}"/>
              </a:ext>
            </a:extLst>
          </p:cNvPr>
          <p:cNvSpPr>
            <a:spLocks noGrp="1"/>
          </p:cNvSpPr>
          <p:nvPr>
            <p:ph idx="17"/>
          </p:nvPr>
        </p:nvSpPr>
        <p:spPr/>
        <p:txBody>
          <a:bodyPr/>
          <a:lstStyle/>
          <a:p>
            <a:r>
              <a:rPr lang="nb-NO"/>
              <a:t>Ett attraktivt og inkluderende sted å bo, arbeide og besøke. </a:t>
            </a:r>
          </a:p>
          <a:p>
            <a:endParaRPr lang="nb-NO"/>
          </a:p>
        </p:txBody>
      </p:sp>
      <p:sp>
        <p:nvSpPr>
          <p:cNvPr id="11" name="Plassholder for innhold 10">
            <a:extLst>
              <a:ext uri="{FF2B5EF4-FFF2-40B4-BE49-F238E27FC236}">
                <a16:creationId xmlns:a16="http://schemas.microsoft.com/office/drawing/2014/main" id="{CB998D40-3E6A-AF69-F333-6F73DAF01627}"/>
              </a:ext>
            </a:extLst>
          </p:cNvPr>
          <p:cNvSpPr>
            <a:spLocks noGrp="1"/>
          </p:cNvSpPr>
          <p:nvPr>
            <p:ph idx="18"/>
          </p:nvPr>
        </p:nvSpPr>
        <p:spPr/>
        <p:txBody>
          <a:bodyPr/>
          <a:lstStyle/>
          <a:p>
            <a:r>
              <a:rPr lang="nb-NO"/>
              <a:t>Bærekraft og beredskap</a:t>
            </a:r>
          </a:p>
        </p:txBody>
      </p:sp>
      <p:pic>
        <p:nvPicPr>
          <p:cNvPr id="23" name="Plassholder for bilde 22">
            <a:extLst>
              <a:ext uri="{FF2B5EF4-FFF2-40B4-BE49-F238E27FC236}">
                <a16:creationId xmlns:a16="http://schemas.microsoft.com/office/drawing/2014/main" id="{E447D680-E565-855C-0193-0952A3F86546}"/>
              </a:ext>
            </a:extLst>
          </p:cNvPr>
          <p:cNvPicPr>
            <a:picLocks noGrp="1" noChangeAspect="1"/>
          </p:cNvPicPr>
          <p:nvPr>
            <p:ph type="pic" sz="quarter" idx="19"/>
          </p:nvPr>
        </p:nvPicPr>
        <p:blipFill>
          <a:blip r:embed="rId6"/>
          <a:srcRect/>
          <a:stretch/>
        </p:blipFill>
        <p:spPr>
          <a:prstGeom prst="ellipse">
            <a:avLst/>
          </a:prstGeom>
        </p:spPr>
      </p:pic>
      <p:sp>
        <p:nvSpPr>
          <p:cNvPr id="13" name="Plassholder for innhold 12">
            <a:extLst>
              <a:ext uri="{FF2B5EF4-FFF2-40B4-BE49-F238E27FC236}">
                <a16:creationId xmlns:a16="http://schemas.microsoft.com/office/drawing/2014/main" id="{A3187C4F-3BE3-5E1C-D7C3-2A8279FF0B49}"/>
              </a:ext>
            </a:extLst>
          </p:cNvPr>
          <p:cNvSpPr>
            <a:spLocks noGrp="1"/>
          </p:cNvSpPr>
          <p:nvPr>
            <p:ph idx="20"/>
          </p:nvPr>
        </p:nvSpPr>
        <p:spPr/>
        <p:txBody>
          <a:bodyPr/>
          <a:lstStyle/>
          <a:p>
            <a:r>
              <a:rPr lang="nb-NO"/>
              <a:t>Et robust og bærekraftig samfunn som tåler endringer og utfordringer.</a:t>
            </a:r>
          </a:p>
          <a:p>
            <a:endParaRPr lang="nb-NO"/>
          </a:p>
        </p:txBody>
      </p:sp>
      <p:sp>
        <p:nvSpPr>
          <p:cNvPr id="14" name="Tittel 13">
            <a:extLst>
              <a:ext uri="{FF2B5EF4-FFF2-40B4-BE49-F238E27FC236}">
                <a16:creationId xmlns:a16="http://schemas.microsoft.com/office/drawing/2014/main" id="{32E7DA33-4C75-8990-C01A-1503DBBB875B}"/>
              </a:ext>
            </a:extLst>
          </p:cNvPr>
          <p:cNvSpPr>
            <a:spLocks noGrp="1"/>
          </p:cNvSpPr>
          <p:nvPr>
            <p:ph type="title"/>
          </p:nvPr>
        </p:nvSpPr>
        <p:spPr/>
        <p:txBody>
          <a:bodyPr>
            <a:normAutofit fontScale="90000"/>
          </a:bodyPr>
          <a:lstStyle/>
          <a:p>
            <a:r>
              <a:rPr lang="nb-NO"/>
              <a:t>Kompetanse for framtida </a:t>
            </a:r>
            <a:br>
              <a:rPr lang="nb-NO"/>
            </a:br>
            <a:r>
              <a:rPr lang="nb-NO"/>
              <a:t>– rause, sterke sammen og grønne i vekst</a:t>
            </a:r>
            <a:br>
              <a:rPr lang="nb-NO"/>
            </a:br>
            <a:endParaRPr lang="nb-NO"/>
          </a:p>
        </p:txBody>
      </p:sp>
      <p:sp>
        <p:nvSpPr>
          <p:cNvPr id="12" name="Plassholder for tekst 11">
            <a:extLst>
              <a:ext uri="{FF2B5EF4-FFF2-40B4-BE49-F238E27FC236}">
                <a16:creationId xmlns:a16="http://schemas.microsoft.com/office/drawing/2014/main" id="{F879C647-E887-82D6-1DF4-BE03C129F15A}"/>
              </a:ext>
            </a:extLst>
          </p:cNvPr>
          <p:cNvSpPr>
            <a:spLocks noGrp="1"/>
          </p:cNvSpPr>
          <p:nvPr>
            <p:ph type="body" sz="quarter" idx="21"/>
          </p:nvPr>
        </p:nvSpPr>
        <p:spPr/>
        <p:txBody>
          <a:bodyPr>
            <a:normAutofit fontScale="92500" lnSpcReduction="20000"/>
          </a:bodyPr>
          <a:lstStyle/>
          <a:p>
            <a:r>
              <a:rPr lang="nb-NO" sz="2400" kern="100">
                <a:ea typeface="Aptos" panose="020B0004020202020204" pitchFamily="34" charset="0"/>
                <a:cs typeface="Times New Roman" panose="02020603050405020304" pitchFamily="18" charset="0"/>
              </a:rPr>
              <a:t>KOMMUNEPLANENS SAMFUNNSDEL – GJØVIK MOT 2040</a:t>
            </a:r>
          </a:p>
        </p:txBody>
      </p:sp>
      <p:pic>
        <p:nvPicPr>
          <p:cNvPr id="3" name="Bilde 2">
            <a:extLst>
              <a:ext uri="{FF2B5EF4-FFF2-40B4-BE49-F238E27FC236}">
                <a16:creationId xmlns:a16="http://schemas.microsoft.com/office/drawing/2014/main" id="{7D7CECB9-5496-E6E2-853E-733E1FB85EB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0662" y="346965"/>
            <a:ext cx="2672509" cy="1553101"/>
          </a:xfrm>
          <a:prstGeom prst="rect">
            <a:avLst/>
          </a:prstGeom>
        </p:spPr>
      </p:pic>
      <p:sp>
        <p:nvSpPr>
          <p:cNvPr id="6" name="Plassholder for tekst 7">
            <a:extLst>
              <a:ext uri="{FF2B5EF4-FFF2-40B4-BE49-F238E27FC236}">
                <a16:creationId xmlns:a16="http://schemas.microsoft.com/office/drawing/2014/main" id="{54739AAB-00F9-A8E2-BA08-F262C7B91058}"/>
              </a:ext>
            </a:extLst>
          </p:cNvPr>
          <p:cNvSpPr txBox="1">
            <a:spLocks/>
          </p:cNvSpPr>
          <p:nvPr/>
        </p:nvSpPr>
        <p:spPr>
          <a:xfrm rot="5400000">
            <a:off x="-339313" y="4697113"/>
            <a:ext cx="2203587" cy="431886"/>
          </a:xfrm>
          <a:prstGeom prst="rect">
            <a:avLst/>
          </a:prstGeom>
        </p:spPr>
        <p:txBody>
          <a:bodyPr lIns="91440" tIns="45720" rIns="91440" bIns="45720" anchor="t">
            <a:noAutofit/>
          </a:bodyPr>
          <a:lstStyle>
            <a:lvl1pPr marL="342900" indent="-342900" algn="l" defTabSz="1371600" rtl="0" eaLnBrk="1" latinLnBrk="0" hangingPunct="1">
              <a:lnSpc>
                <a:spcPct val="150000"/>
              </a:lnSpc>
              <a:spcBef>
                <a:spcPts val="1500"/>
              </a:spcBef>
              <a:buClr>
                <a:schemeClr val="accent2"/>
              </a:buClr>
              <a:buFont typeface="HK Grotesk" panose="00000500000000000000" pitchFamily="2" charset="0"/>
              <a:buChar char="‣"/>
              <a:defRPr sz="3000" kern="1200">
                <a:solidFill>
                  <a:srgbClr val="223442"/>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nb-NO" sz="1800">
                <a:latin typeface="Calibri"/>
                <a:ea typeface="Calibri"/>
                <a:cs typeface="Calibri"/>
              </a:rPr>
              <a:t>INNSATSOMRÅDER</a:t>
            </a:r>
          </a:p>
        </p:txBody>
      </p:sp>
      <p:sp>
        <p:nvSpPr>
          <p:cNvPr id="9" name="Plassholder for tekst 7">
            <a:extLst>
              <a:ext uri="{FF2B5EF4-FFF2-40B4-BE49-F238E27FC236}">
                <a16:creationId xmlns:a16="http://schemas.microsoft.com/office/drawing/2014/main" id="{F79DF79D-40A6-B011-E6E4-C92A1C69E9B0}"/>
              </a:ext>
            </a:extLst>
          </p:cNvPr>
          <p:cNvSpPr txBox="1">
            <a:spLocks/>
          </p:cNvSpPr>
          <p:nvPr/>
        </p:nvSpPr>
        <p:spPr>
          <a:xfrm rot="5400000">
            <a:off x="-1010164" y="7921987"/>
            <a:ext cx="3508418" cy="468756"/>
          </a:xfrm>
          <a:prstGeom prst="rect">
            <a:avLst/>
          </a:prstGeom>
        </p:spPr>
        <p:txBody>
          <a:bodyPr vert="horz" lIns="91440" tIns="45720" rIns="91440" bIns="45720" rtlCol="0" anchor="t">
            <a:normAutofit/>
          </a:bodyPr>
          <a:lstStyle>
            <a:lvl1pPr marL="0" indent="0" algn="ctr" defTabSz="1371600" rtl="0" eaLnBrk="1" latinLnBrk="0" hangingPunct="1">
              <a:lnSpc>
                <a:spcPct val="150000"/>
              </a:lnSpc>
              <a:spcBef>
                <a:spcPts val="1500"/>
              </a:spcBef>
              <a:buClr>
                <a:schemeClr val="accent2"/>
              </a:buClr>
              <a:buFont typeface="HK Grotesk" panose="00000500000000000000" pitchFamily="2" charset="0"/>
              <a:buNone/>
              <a:defRPr sz="2000" kern="1200" baseline="0">
                <a:solidFill>
                  <a:schemeClr val="bg1"/>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nb-NO" sz="1800">
                <a:latin typeface="Calibri"/>
                <a:ea typeface="Calibri"/>
                <a:cs typeface="Calibri"/>
              </a:rPr>
              <a:t>HOVEDMÅL</a:t>
            </a:r>
          </a:p>
        </p:txBody>
      </p:sp>
    </p:spTree>
    <p:extLst>
      <p:ext uri="{BB962C8B-B14F-4D97-AF65-F5344CB8AC3E}">
        <p14:creationId xmlns:p14="http://schemas.microsoft.com/office/powerpoint/2010/main" val="3398080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AEF8-F3AF-47F9-3F8B-BFD80D680673}"/>
            </a:ext>
          </a:extLst>
        </p:cNvPr>
        <p:cNvGrpSpPr/>
        <p:nvPr/>
      </p:nvGrpSpPr>
      <p:grpSpPr>
        <a:xfrm>
          <a:off x="0" y="0"/>
          <a:ext cx="0" cy="0"/>
          <a:chOff x="0" y="0"/>
          <a:chExt cx="0" cy="0"/>
        </a:xfrm>
      </p:grpSpPr>
      <p:sp>
        <p:nvSpPr>
          <p:cNvPr id="30" name="Rektangel 29">
            <a:extLst>
              <a:ext uri="{FF2B5EF4-FFF2-40B4-BE49-F238E27FC236}">
                <a16:creationId xmlns:a16="http://schemas.microsoft.com/office/drawing/2014/main" id="{6B9DD41D-BC49-9B77-5F5C-98737E768786}"/>
              </a:ext>
            </a:extLst>
          </p:cNvPr>
          <p:cNvSpPr/>
          <p:nvPr/>
        </p:nvSpPr>
        <p:spPr>
          <a:xfrm>
            <a:off x="5303594" y="7965472"/>
            <a:ext cx="3701585" cy="1759664"/>
          </a:xfrm>
          <a:prstGeom prst="rect">
            <a:avLst/>
          </a:prstGeom>
          <a:solidFill>
            <a:srgbClr val="E4EDE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2D18353C-CF6B-7B21-88F8-30536E7150BC}"/>
              </a:ext>
            </a:extLst>
          </p:cNvPr>
          <p:cNvSpPr/>
          <p:nvPr/>
        </p:nvSpPr>
        <p:spPr>
          <a:xfrm>
            <a:off x="9288588" y="7987259"/>
            <a:ext cx="3701585" cy="1726935"/>
          </a:xfrm>
          <a:prstGeom prst="rect">
            <a:avLst/>
          </a:prstGeom>
          <a:solidFill>
            <a:srgbClr val="FCDFD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4" name="Rektangel 33">
            <a:extLst>
              <a:ext uri="{FF2B5EF4-FFF2-40B4-BE49-F238E27FC236}">
                <a16:creationId xmlns:a16="http://schemas.microsoft.com/office/drawing/2014/main" id="{1E34D27B-7958-AF46-9348-58271C5237BE}"/>
              </a:ext>
            </a:extLst>
          </p:cNvPr>
          <p:cNvSpPr/>
          <p:nvPr/>
        </p:nvSpPr>
        <p:spPr>
          <a:xfrm>
            <a:off x="13273582" y="7987259"/>
            <a:ext cx="3701585" cy="1726935"/>
          </a:xfrm>
          <a:prstGeom prst="rect">
            <a:avLst/>
          </a:prstGeom>
          <a:solidFill>
            <a:srgbClr val="F0F0CC"/>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4" name="Rektangel 23">
            <a:extLst>
              <a:ext uri="{FF2B5EF4-FFF2-40B4-BE49-F238E27FC236}">
                <a16:creationId xmlns:a16="http://schemas.microsoft.com/office/drawing/2014/main" id="{E1B930EA-F51D-1426-7815-2DE51C8DB195}"/>
              </a:ext>
            </a:extLst>
          </p:cNvPr>
          <p:cNvSpPr/>
          <p:nvPr/>
        </p:nvSpPr>
        <p:spPr>
          <a:xfrm>
            <a:off x="1318600" y="7965472"/>
            <a:ext cx="3701585" cy="1759664"/>
          </a:xfrm>
          <a:prstGeom prst="rect">
            <a:avLst/>
          </a:prstGeom>
          <a:solidFill>
            <a:srgbClr val="F2E4E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 name="Plassholder for innhold 1">
            <a:extLst>
              <a:ext uri="{FF2B5EF4-FFF2-40B4-BE49-F238E27FC236}">
                <a16:creationId xmlns:a16="http://schemas.microsoft.com/office/drawing/2014/main" id="{795ABB9E-0A6A-3A0E-BD6A-413D00E19C41}"/>
              </a:ext>
            </a:extLst>
          </p:cNvPr>
          <p:cNvSpPr>
            <a:spLocks noGrp="1"/>
          </p:cNvSpPr>
          <p:nvPr>
            <p:ph idx="1"/>
          </p:nvPr>
        </p:nvSpPr>
        <p:spPr>
          <a:xfrm>
            <a:off x="417202" y="6824040"/>
            <a:ext cx="5379396" cy="859479"/>
          </a:xfrm>
        </p:spPr>
        <p:txBody>
          <a:bodyPr/>
          <a:lstStyle/>
          <a:p>
            <a:pPr algn="ctr"/>
            <a:r>
              <a:rPr lang="nb-NO"/>
              <a:t>Skape gode liv</a:t>
            </a:r>
          </a:p>
        </p:txBody>
      </p:sp>
      <p:pic>
        <p:nvPicPr>
          <p:cNvPr id="17" name="Plassholder for bilde 16">
            <a:extLst>
              <a:ext uri="{FF2B5EF4-FFF2-40B4-BE49-F238E27FC236}">
                <a16:creationId xmlns:a16="http://schemas.microsoft.com/office/drawing/2014/main" id="{BA298582-32CD-9503-E6E8-2E80F8EE7B9F}"/>
              </a:ext>
            </a:extLst>
          </p:cNvPr>
          <p:cNvPicPr>
            <a:picLocks noGrp="1" noChangeAspect="1"/>
          </p:cNvPicPr>
          <p:nvPr>
            <p:ph type="pic" sz="quarter" idx="10"/>
          </p:nvPr>
        </p:nvPicPr>
        <p:blipFill>
          <a:blip r:embed="rId3"/>
          <a:srcRect t="330" b="330"/>
          <a:stretch/>
        </p:blipFill>
        <p:spPr>
          <a:xfrm>
            <a:off x="1611650" y="3423687"/>
            <a:ext cx="2990499" cy="2969416"/>
          </a:xfrm>
          <a:prstGeom prst="ellipse">
            <a:avLst/>
          </a:prstGeom>
        </p:spPr>
      </p:pic>
      <p:sp>
        <p:nvSpPr>
          <p:cNvPr id="5" name="Tittel 4">
            <a:extLst>
              <a:ext uri="{FF2B5EF4-FFF2-40B4-BE49-F238E27FC236}">
                <a16:creationId xmlns:a16="http://schemas.microsoft.com/office/drawing/2014/main" id="{31FB6E24-F0FE-A746-D888-87FFD78DEE01}"/>
              </a:ext>
            </a:extLst>
          </p:cNvPr>
          <p:cNvSpPr>
            <a:spLocks noGrp="1"/>
          </p:cNvSpPr>
          <p:nvPr>
            <p:ph type="title"/>
          </p:nvPr>
        </p:nvSpPr>
        <p:spPr/>
        <p:txBody>
          <a:bodyPr>
            <a:normAutofit fontScale="90000"/>
          </a:bodyPr>
          <a:lstStyle/>
          <a:p>
            <a:r>
              <a:rPr lang="nb-NO" sz="4400"/>
              <a:t>Vår visjon; Kompetanse for framtida </a:t>
            </a:r>
            <a:br>
              <a:rPr lang="nb-NO" sz="4400"/>
            </a:br>
            <a:r>
              <a:rPr lang="nb-NO" sz="4400"/>
              <a:t>– rause, sterke sammen og grønne i vekst</a:t>
            </a:r>
            <a:br>
              <a:rPr lang="nb-NO"/>
            </a:br>
            <a:endParaRPr lang="nb-NO"/>
          </a:p>
        </p:txBody>
      </p:sp>
      <p:sp>
        <p:nvSpPr>
          <p:cNvPr id="7" name="Plassholder for innhold 6">
            <a:extLst>
              <a:ext uri="{FF2B5EF4-FFF2-40B4-BE49-F238E27FC236}">
                <a16:creationId xmlns:a16="http://schemas.microsoft.com/office/drawing/2014/main" id="{262459A7-E427-390A-1030-ACEC94847769}"/>
              </a:ext>
            </a:extLst>
          </p:cNvPr>
          <p:cNvSpPr>
            <a:spLocks noGrp="1"/>
          </p:cNvSpPr>
          <p:nvPr>
            <p:ph idx="22"/>
          </p:nvPr>
        </p:nvSpPr>
        <p:spPr>
          <a:xfrm>
            <a:off x="4458922" y="6749548"/>
            <a:ext cx="5379396" cy="859479"/>
          </a:xfrm>
        </p:spPr>
        <p:txBody>
          <a:bodyPr/>
          <a:lstStyle/>
          <a:p>
            <a:pPr algn="ctr"/>
            <a:r>
              <a:rPr lang="nb-NO"/>
              <a:t>Kompetanse for framtida</a:t>
            </a:r>
          </a:p>
        </p:txBody>
      </p:sp>
      <p:pic>
        <p:nvPicPr>
          <p:cNvPr id="19" name="Plassholder for bilde 18">
            <a:extLst>
              <a:ext uri="{FF2B5EF4-FFF2-40B4-BE49-F238E27FC236}">
                <a16:creationId xmlns:a16="http://schemas.microsoft.com/office/drawing/2014/main" id="{45446D88-912A-8F57-9D08-4E8557FA5AEC}"/>
              </a:ext>
            </a:extLst>
          </p:cNvPr>
          <p:cNvPicPr>
            <a:picLocks noGrp="1" noChangeAspect="1"/>
          </p:cNvPicPr>
          <p:nvPr>
            <p:ph type="pic" sz="quarter" idx="23"/>
          </p:nvPr>
        </p:nvPicPr>
        <p:blipFill>
          <a:blip r:embed="rId4"/>
          <a:srcRect t="330" b="330"/>
          <a:stretch/>
        </p:blipFill>
        <p:spPr>
          <a:xfrm>
            <a:off x="5587019" y="3380531"/>
            <a:ext cx="2990499" cy="2969416"/>
          </a:xfrm>
          <a:prstGeom prst="ellipse">
            <a:avLst/>
          </a:prstGeom>
        </p:spPr>
      </p:pic>
      <p:sp>
        <p:nvSpPr>
          <p:cNvPr id="10" name="Plassholder for innhold 9">
            <a:extLst>
              <a:ext uri="{FF2B5EF4-FFF2-40B4-BE49-F238E27FC236}">
                <a16:creationId xmlns:a16="http://schemas.microsoft.com/office/drawing/2014/main" id="{99A8CED4-A376-D607-0647-B3AA423C5F71}"/>
              </a:ext>
            </a:extLst>
          </p:cNvPr>
          <p:cNvSpPr>
            <a:spLocks noGrp="1"/>
          </p:cNvSpPr>
          <p:nvPr>
            <p:ph idx="25"/>
          </p:nvPr>
        </p:nvSpPr>
        <p:spPr>
          <a:xfrm>
            <a:off x="8449682" y="6728179"/>
            <a:ext cx="5379396" cy="859479"/>
          </a:xfrm>
        </p:spPr>
        <p:txBody>
          <a:bodyPr/>
          <a:lstStyle/>
          <a:p>
            <a:pPr algn="ctr"/>
            <a:r>
              <a:rPr lang="nb-NO"/>
              <a:t>Vekst og attraktivitet</a:t>
            </a:r>
          </a:p>
        </p:txBody>
      </p:sp>
      <p:pic>
        <p:nvPicPr>
          <p:cNvPr id="21" name="Plassholder for bilde 20">
            <a:extLst>
              <a:ext uri="{FF2B5EF4-FFF2-40B4-BE49-F238E27FC236}">
                <a16:creationId xmlns:a16="http://schemas.microsoft.com/office/drawing/2014/main" id="{C83C16B8-925F-6AC8-C1E0-B24B8342958F}"/>
              </a:ext>
            </a:extLst>
          </p:cNvPr>
          <p:cNvPicPr>
            <a:picLocks noGrp="1" noChangeAspect="1"/>
          </p:cNvPicPr>
          <p:nvPr>
            <p:ph type="pic" sz="quarter" idx="26"/>
          </p:nvPr>
        </p:nvPicPr>
        <p:blipFill>
          <a:blip r:embed="rId5"/>
          <a:srcRect t="330" b="330"/>
          <a:stretch/>
        </p:blipFill>
        <p:spPr>
          <a:xfrm>
            <a:off x="9710346" y="3273052"/>
            <a:ext cx="2990499" cy="2969416"/>
          </a:xfrm>
          <a:prstGeom prst="ellipse">
            <a:avLst/>
          </a:prstGeom>
        </p:spPr>
      </p:pic>
      <p:sp>
        <p:nvSpPr>
          <p:cNvPr id="13" name="Plassholder for innhold 12">
            <a:extLst>
              <a:ext uri="{FF2B5EF4-FFF2-40B4-BE49-F238E27FC236}">
                <a16:creationId xmlns:a16="http://schemas.microsoft.com/office/drawing/2014/main" id="{A5A4EC6F-0E1C-3457-8099-A9A571928FF9}"/>
              </a:ext>
            </a:extLst>
          </p:cNvPr>
          <p:cNvSpPr>
            <a:spLocks noGrp="1"/>
          </p:cNvSpPr>
          <p:nvPr>
            <p:ph idx="28"/>
          </p:nvPr>
        </p:nvSpPr>
        <p:spPr>
          <a:xfrm>
            <a:off x="12434676" y="6744991"/>
            <a:ext cx="5379396" cy="859479"/>
          </a:xfrm>
        </p:spPr>
        <p:txBody>
          <a:bodyPr/>
          <a:lstStyle/>
          <a:p>
            <a:pPr algn="ctr"/>
            <a:r>
              <a:rPr lang="nb-NO"/>
              <a:t>Bærekraft og beredskap</a:t>
            </a:r>
          </a:p>
        </p:txBody>
      </p:sp>
      <p:pic>
        <p:nvPicPr>
          <p:cNvPr id="23" name="Plassholder for bilde 22">
            <a:extLst>
              <a:ext uri="{FF2B5EF4-FFF2-40B4-BE49-F238E27FC236}">
                <a16:creationId xmlns:a16="http://schemas.microsoft.com/office/drawing/2014/main" id="{A7152653-B1A7-996D-7B07-44AA513C34C0}"/>
              </a:ext>
            </a:extLst>
          </p:cNvPr>
          <p:cNvPicPr>
            <a:picLocks noGrp="1" noChangeAspect="1"/>
          </p:cNvPicPr>
          <p:nvPr>
            <p:ph type="pic" sz="quarter" idx="29"/>
          </p:nvPr>
        </p:nvPicPr>
        <p:blipFill>
          <a:blip r:embed="rId6"/>
          <a:srcRect t="330" b="330"/>
          <a:stretch/>
        </p:blipFill>
        <p:spPr>
          <a:xfrm>
            <a:off x="13629124" y="3181061"/>
            <a:ext cx="2990499" cy="2969416"/>
          </a:xfrm>
          <a:prstGeom prst="ellipse">
            <a:avLst/>
          </a:prstGeom>
        </p:spPr>
      </p:pic>
      <p:sp>
        <p:nvSpPr>
          <p:cNvPr id="8" name="Plassholder for tekst 7">
            <a:extLst>
              <a:ext uri="{FF2B5EF4-FFF2-40B4-BE49-F238E27FC236}">
                <a16:creationId xmlns:a16="http://schemas.microsoft.com/office/drawing/2014/main" id="{657A8792-DD77-A42C-381F-1FD38B326FA0}"/>
              </a:ext>
            </a:extLst>
          </p:cNvPr>
          <p:cNvSpPr>
            <a:spLocks noGrp="1"/>
          </p:cNvSpPr>
          <p:nvPr>
            <p:ph type="body" sz="quarter" idx="31"/>
          </p:nvPr>
        </p:nvSpPr>
        <p:spPr>
          <a:xfrm rot="5400000">
            <a:off x="-1102629" y="4798207"/>
            <a:ext cx="3508418" cy="468756"/>
          </a:xfrm>
        </p:spPr>
        <p:txBody>
          <a:bodyPr vert="horz" lIns="91440" tIns="45720" rIns="91440" bIns="45720" rtlCol="0" anchor="t">
            <a:normAutofit/>
          </a:bodyPr>
          <a:lstStyle/>
          <a:p>
            <a:r>
              <a:rPr lang="nb-NO" sz="1800">
                <a:latin typeface="Calibri"/>
                <a:ea typeface="Calibri"/>
                <a:cs typeface="Calibri"/>
              </a:rPr>
              <a:t>INNSATSOMRÅDER</a:t>
            </a:r>
          </a:p>
        </p:txBody>
      </p:sp>
      <p:sp>
        <p:nvSpPr>
          <p:cNvPr id="11" name="Plassholder for tekst 10">
            <a:extLst>
              <a:ext uri="{FF2B5EF4-FFF2-40B4-BE49-F238E27FC236}">
                <a16:creationId xmlns:a16="http://schemas.microsoft.com/office/drawing/2014/main" id="{487843EB-11ED-A09C-4FE9-79E379724FF5}"/>
              </a:ext>
            </a:extLst>
          </p:cNvPr>
          <p:cNvSpPr>
            <a:spLocks noGrp="1"/>
          </p:cNvSpPr>
          <p:nvPr>
            <p:ph type="body" sz="quarter" idx="21"/>
          </p:nvPr>
        </p:nvSpPr>
        <p:spPr/>
        <p:txBody>
          <a:bodyPr>
            <a:noAutofit/>
          </a:bodyPr>
          <a:lstStyle/>
          <a:p>
            <a:r>
              <a:rPr lang="nb-NO" sz="1800" kern="100">
                <a:ea typeface="Aptos" panose="020B0004020202020204" pitchFamily="34" charset="0"/>
                <a:cs typeface="Times New Roman" panose="02020603050405020304" pitchFamily="18" charset="0"/>
              </a:rPr>
              <a:t>KOMMUNEPLANENS SAMFUNNSDEL – GJØVIK MOT 2040</a:t>
            </a:r>
          </a:p>
        </p:txBody>
      </p:sp>
      <p:sp>
        <p:nvSpPr>
          <p:cNvPr id="51" name="Plassholder for innhold 50">
            <a:extLst>
              <a:ext uri="{FF2B5EF4-FFF2-40B4-BE49-F238E27FC236}">
                <a16:creationId xmlns:a16="http://schemas.microsoft.com/office/drawing/2014/main" id="{6D8129E2-F6AE-31F3-2CB0-BDF59EDCAE21}"/>
              </a:ext>
            </a:extLst>
          </p:cNvPr>
          <p:cNvSpPr>
            <a:spLocks noGrp="1"/>
          </p:cNvSpPr>
          <p:nvPr>
            <p:ph idx="33"/>
          </p:nvPr>
        </p:nvSpPr>
        <p:spPr>
          <a:xfrm>
            <a:off x="1365384" y="8424753"/>
            <a:ext cx="3568458" cy="1759664"/>
          </a:xfrm>
        </p:spPr>
        <p:txBody>
          <a:bodyPr/>
          <a:lstStyle/>
          <a:p>
            <a:pPr algn="ctr"/>
            <a:r>
              <a:rPr lang="nb-NO" sz="1800"/>
              <a:t>Like muligheter til å leve selvstendige og inkluderende hverdagsliv</a:t>
            </a:r>
          </a:p>
          <a:p>
            <a:endParaRPr lang="nb-NO"/>
          </a:p>
        </p:txBody>
      </p:sp>
      <p:sp>
        <p:nvSpPr>
          <p:cNvPr id="53" name="Plassholder for innhold 52">
            <a:extLst>
              <a:ext uri="{FF2B5EF4-FFF2-40B4-BE49-F238E27FC236}">
                <a16:creationId xmlns:a16="http://schemas.microsoft.com/office/drawing/2014/main" id="{748073B2-9C7E-6D91-5C35-7AB87C1D2A5F}"/>
              </a:ext>
            </a:extLst>
          </p:cNvPr>
          <p:cNvSpPr>
            <a:spLocks noGrp="1"/>
          </p:cNvSpPr>
          <p:nvPr>
            <p:ph idx="35"/>
          </p:nvPr>
        </p:nvSpPr>
        <p:spPr>
          <a:xfrm>
            <a:off x="5413268" y="8424753"/>
            <a:ext cx="3568458" cy="1093574"/>
          </a:xfrm>
        </p:spPr>
        <p:txBody>
          <a:bodyPr>
            <a:normAutofit/>
          </a:bodyPr>
          <a:lstStyle/>
          <a:p>
            <a:pPr algn="ctr"/>
            <a:r>
              <a:rPr lang="nb-NO" sz="1800"/>
              <a:t>Attraktiv kompetanseby med innovasjonskraft og offensiv næringsutvikling</a:t>
            </a:r>
          </a:p>
          <a:p>
            <a:endParaRPr lang="nb-NO"/>
          </a:p>
        </p:txBody>
      </p:sp>
      <p:sp>
        <p:nvSpPr>
          <p:cNvPr id="55" name="Plassholder for innhold 54">
            <a:extLst>
              <a:ext uri="{FF2B5EF4-FFF2-40B4-BE49-F238E27FC236}">
                <a16:creationId xmlns:a16="http://schemas.microsoft.com/office/drawing/2014/main" id="{35A92D30-3010-4D7D-C3CB-23BEDA8D4CD2}"/>
              </a:ext>
            </a:extLst>
          </p:cNvPr>
          <p:cNvSpPr>
            <a:spLocks noGrp="1"/>
          </p:cNvSpPr>
          <p:nvPr>
            <p:ph idx="37"/>
          </p:nvPr>
        </p:nvSpPr>
        <p:spPr>
          <a:xfrm>
            <a:off x="9421367" y="8424753"/>
            <a:ext cx="3568458" cy="656632"/>
          </a:xfrm>
        </p:spPr>
        <p:txBody>
          <a:bodyPr>
            <a:noAutofit/>
          </a:bodyPr>
          <a:lstStyle/>
          <a:p>
            <a:pPr algn="ctr"/>
            <a:r>
              <a:rPr lang="nb-NO" sz="1800"/>
              <a:t>Ett attraktivt og inkluderende sted å bo, arbeide og besøke</a:t>
            </a:r>
          </a:p>
        </p:txBody>
      </p:sp>
      <p:sp>
        <p:nvSpPr>
          <p:cNvPr id="57" name="Plassholder for innhold 56">
            <a:extLst>
              <a:ext uri="{FF2B5EF4-FFF2-40B4-BE49-F238E27FC236}">
                <a16:creationId xmlns:a16="http://schemas.microsoft.com/office/drawing/2014/main" id="{A61EB9C0-8CCC-A31B-6F8C-C12A4FEB0F5B}"/>
              </a:ext>
            </a:extLst>
          </p:cNvPr>
          <p:cNvSpPr>
            <a:spLocks noGrp="1"/>
          </p:cNvSpPr>
          <p:nvPr>
            <p:ph idx="39"/>
          </p:nvPr>
        </p:nvSpPr>
        <p:spPr>
          <a:xfrm>
            <a:off x="13400942" y="8424753"/>
            <a:ext cx="3568458" cy="1093574"/>
          </a:xfrm>
        </p:spPr>
        <p:txBody>
          <a:bodyPr/>
          <a:lstStyle/>
          <a:p>
            <a:pPr algn="ctr"/>
            <a:r>
              <a:rPr lang="nb-NO" sz="1800"/>
              <a:t>Et robust og bærekraftig samfunn som tåler endringer og utfordringer</a:t>
            </a:r>
          </a:p>
          <a:p>
            <a:endParaRPr lang="nb-NO"/>
          </a:p>
        </p:txBody>
      </p:sp>
      <p:sp>
        <p:nvSpPr>
          <p:cNvPr id="18" name="Plassholder for tekst 7">
            <a:extLst>
              <a:ext uri="{FF2B5EF4-FFF2-40B4-BE49-F238E27FC236}">
                <a16:creationId xmlns:a16="http://schemas.microsoft.com/office/drawing/2014/main" id="{583BDC05-1E9A-C226-DF4F-DBD05EF7655C}"/>
              </a:ext>
            </a:extLst>
          </p:cNvPr>
          <p:cNvSpPr txBox="1">
            <a:spLocks/>
          </p:cNvSpPr>
          <p:nvPr/>
        </p:nvSpPr>
        <p:spPr>
          <a:xfrm rot="5400000">
            <a:off x="-1102629" y="8408846"/>
            <a:ext cx="3508418" cy="468756"/>
          </a:xfrm>
          <a:prstGeom prst="rect">
            <a:avLst/>
          </a:prstGeom>
        </p:spPr>
        <p:txBody>
          <a:bodyPr vert="horz" lIns="91440" tIns="45720" rIns="91440" bIns="45720" rtlCol="0" anchor="t">
            <a:normAutofit/>
          </a:bodyPr>
          <a:lstStyle>
            <a:lvl1pPr marL="0" indent="0" algn="ctr" defTabSz="1371600" rtl="0" eaLnBrk="1" latinLnBrk="0" hangingPunct="1">
              <a:lnSpc>
                <a:spcPct val="150000"/>
              </a:lnSpc>
              <a:spcBef>
                <a:spcPts val="1500"/>
              </a:spcBef>
              <a:buClr>
                <a:schemeClr val="accent2"/>
              </a:buClr>
              <a:buFont typeface="HK Grotesk" panose="00000500000000000000" pitchFamily="2" charset="0"/>
              <a:buNone/>
              <a:defRPr sz="2000" kern="1200" baseline="0">
                <a:solidFill>
                  <a:schemeClr val="bg1"/>
                </a:solidFill>
                <a:latin typeface="Calibri" panose="020F0502020204030204" pitchFamily="34" charset="0"/>
                <a:ea typeface="+mn-ea"/>
                <a:cs typeface="Calibri" panose="020F0502020204030204" pitchFamily="34" charset="0"/>
              </a:defRPr>
            </a:lvl1pPr>
            <a:lvl2pPr marL="1028700" indent="-342900" algn="l" defTabSz="1371600" rtl="0" eaLnBrk="1" latinLnBrk="0" hangingPunct="1">
              <a:lnSpc>
                <a:spcPct val="150000"/>
              </a:lnSpc>
              <a:spcBef>
                <a:spcPts val="750"/>
              </a:spcBef>
              <a:buClr>
                <a:schemeClr val="accent2"/>
              </a:buClr>
              <a:buFont typeface="HK Grotesk" panose="00000500000000000000" pitchFamily="2" charset="0"/>
              <a:buChar char="‣"/>
              <a:defRPr sz="2800" kern="1200">
                <a:solidFill>
                  <a:srgbClr val="223442"/>
                </a:solidFill>
                <a:latin typeface="Calibri" panose="020F0502020204030204" pitchFamily="34" charset="0"/>
                <a:ea typeface="+mn-ea"/>
                <a:cs typeface="Calibri" panose="020F0502020204030204" pitchFamily="34" charset="0"/>
              </a:defRPr>
            </a:lvl2pPr>
            <a:lvl3pPr marL="1714500" indent="-342900" algn="l" defTabSz="1371600" rtl="0" eaLnBrk="1" latinLnBrk="0" hangingPunct="1">
              <a:lnSpc>
                <a:spcPct val="150000"/>
              </a:lnSpc>
              <a:spcBef>
                <a:spcPts val="750"/>
              </a:spcBef>
              <a:buClr>
                <a:schemeClr val="accent2"/>
              </a:buClr>
              <a:buFont typeface="HK Grotesk" panose="00000500000000000000" pitchFamily="2" charset="0"/>
              <a:buChar char="‣"/>
              <a:defRPr sz="2600" kern="1200">
                <a:solidFill>
                  <a:srgbClr val="223442"/>
                </a:solidFill>
                <a:latin typeface="Calibri" panose="020F0502020204030204" pitchFamily="34" charset="0"/>
                <a:ea typeface="+mn-ea"/>
                <a:cs typeface="Calibri" panose="020F0502020204030204" pitchFamily="34" charset="0"/>
              </a:defRPr>
            </a:lvl3pPr>
            <a:lvl4pPr marL="24003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4pPr>
            <a:lvl5pPr marL="3086100" indent="-342900" algn="l" defTabSz="1371600" rtl="0" eaLnBrk="1" latinLnBrk="0" hangingPunct="1">
              <a:lnSpc>
                <a:spcPct val="150000"/>
              </a:lnSpc>
              <a:spcBef>
                <a:spcPts val="750"/>
              </a:spcBef>
              <a:buClr>
                <a:schemeClr val="accent2"/>
              </a:buClr>
              <a:buFont typeface="HK Grotesk" panose="00000500000000000000" pitchFamily="2" charset="0"/>
              <a:buChar char="‣"/>
              <a:defRPr sz="2400" kern="1200">
                <a:solidFill>
                  <a:srgbClr val="223442"/>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nb-NO" sz="1800">
                <a:latin typeface="Calibri"/>
                <a:ea typeface="Calibri"/>
                <a:cs typeface="Calibri"/>
              </a:rPr>
              <a:t>HOVEDMÅL</a:t>
            </a:r>
          </a:p>
        </p:txBody>
      </p:sp>
    </p:spTree>
    <p:extLst>
      <p:ext uri="{BB962C8B-B14F-4D97-AF65-F5344CB8AC3E}">
        <p14:creationId xmlns:p14="http://schemas.microsoft.com/office/powerpoint/2010/main" val="4251929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ktangel 28">
            <a:extLst>
              <a:ext uri="{FF2B5EF4-FFF2-40B4-BE49-F238E27FC236}">
                <a16:creationId xmlns:a16="http://schemas.microsoft.com/office/drawing/2014/main" id="{8148F583-86B9-BA33-F131-4E9B3DF38DFB}"/>
              </a:ext>
            </a:extLst>
          </p:cNvPr>
          <p:cNvSpPr/>
          <p:nvPr/>
        </p:nvSpPr>
        <p:spPr>
          <a:xfrm>
            <a:off x="5309295" y="6661989"/>
            <a:ext cx="3684068" cy="3463901"/>
          </a:xfrm>
          <a:prstGeom prst="rect">
            <a:avLst/>
          </a:prstGeom>
          <a:solidFill>
            <a:srgbClr val="E4EDE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0" name="Rektangel 29">
            <a:extLst>
              <a:ext uri="{FF2B5EF4-FFF2-40B4-BE49-F238E27FC236}">
                <a16:creationId xmlns:a16="http://schemas.microsoft.com/office/drawing/2014/main" id="{2EFD14F7-D13E-C593-B1AB-CD9B5F1ADD89}"/>
              </a:ext>
            </a:extLst>
          </p:cNvPr>
          <p:cNvSpPr/>
          <p:nvPr/>
        </p:nvSpPr>
        <p:spPr>
          <a:xfrm>
            <a:off x="5277766" y="5315840"/>
            <a:ext cx="3701585" cy="1171430"/>
          </a:xfrm>
          <a:prstGeom prst="rect">
            <a:avLst/>
          </a:prstGeom>
          <a:solidFill>
            <a:srgbClr val="E4EDE9"/>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1" name="Rektangel 30">
            <a:extLst>
              <a:ext uri="{FF2B5EF4-FFF2-40B4-BE49-F238E27FC236}">
                <a16:creationId xmlns:a16="http://schemas.microsoft.com/office/drawing/2014/main" id="{58C37F33-145A-0ECE-DEE9-F2E8DBF64B1B}"/>
              </a:ext>
            </a:extLst>
          </p:cNvPr>
          <p:cNvSpPr/>
          <p:nvPr/>
        </p:nvSpPr>
        <p:spPr>
          <a:xfrm>
            <a:off x="9280277" y="6661989"/>
            <a:ext cx="3684068" cy="3463901"/>
          </a:xfrm>
          <a:prstGeom prst="rect">
            <a:avLst/>
          </a:prstGeom>
          <a:solidFill>
            <a:srgbClr val="FCDFD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2" name="Rektangel 31">
            <a:extLst>
              <a:ext uri="{FF2B5EF4-FFF2-40B4-BE49-F238E27FC236}">
                <a16:creationId xmlns:a16="http://schemas.microsoft.com/office/drawing/2014/main" id="{840C4CB4-B78F-3969-0E91-DD7E9CCC4704}"/>
              </a:ext>
            </a:extLst>
          </p:cNvPr>
          <p:cNvSpPr/>
          <p:nvPr/>
        </p:nvSpPr>
        <p:spPr>
          <a:xfrm>
            <a:off x="9262760" y="5337628"/>
            <a:ext cx="3701585" cy="1149642"/>
          </a:xfrm>
          <a:prstGeom prst="rect">
            <a:avLst/>
          </a:prstGeom>
          <a:solidFill>
            <a:srgbClr val="FCDFD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3" name="Rektangel 32">
            <a:extLst>
              <a:ext uri="{FF2B5EF4-FFF2-40B4-BE49-F238E27FC236}">
                <a16:creationId xmlns:a16="http://schemas.microsoft.com/office/drawing/2014/main" id="{6CF2FFAC-546C-629F-1363-63CC4739359B}"/>
              </a:ext>
            </a:extLst>
          </p:cNvPr>
          <p:cNvSpPr/>
          <p:nvPr/>
        </p:nvSpPr>
        <p:spPr>
          <a:xfrm>
            <a:off x="13244597" y="6624330"/>
            <a:ext cx="3684068" cy="3463901"/>
          </a:xfrm>
          <a:prstGeom prst="rect">
            <a:avLst/>
          </a:prstGeom>
          <a:solidFill>
            <a:srgbClr val="F0F0CC"/>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34" name="Rektangel 33">
            <a:extLst>
              <a:ext uri="{FF2B5EF4-FFF2-40B4-BE49-F238E27FC236}">
                <a16:creationId xmlns:a16="http://schemas.microsoft.com/office/drawing/2014/main" id="{16FE16B7-6848-C84B-CDD4-CC4812A7EA81}"/>
              </a:ext>
            </a:extLst>
          </p:cNvPr>
          <p:cNvSpPr/>
          <p:nvPr/>
        </p:nvSpPr>
        <p:spPr>
          <a:xfrm>
            <a:off x="13247754" y="5337628"/>
            <a:ext cx="3701585" cy="1149642"/>
          </a:xfrm>
          <a:prstGeom prst="rect">
            <a:avLst/>
          </a:prstGeom>
          <a:solidFill>
            <a:srgbClr val="F0F0CC"/>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8" name="Rektangel 27">
            <a:extLst>
              <a:ext uri="{FF2B5EF4-FFF2-40B4-BE49-F238E27FC236}">
                <a16:creationId xmlns:a16="http://schemas.microsoft.com/office/drawing/2014/main" id="{2DCD55AE-FDE2-7524-3298-1517BF0B849B}"/>
              </a:ext>
            </a:extLst>
          </p:cNvPr>
          <p:cNvSpPr/>
          <p:nvPr/>
        </p:nvSpPr>
        <p:spPr>
          <a:xfrm>
            <a:off x="1292772" y="6661989"/>
            <a:ext cx="3684068" cy="3463901"/>
          </a:xfrm>
          <a:prstGeom prst="rect">
            <a:avLst/>
          </a:prstGeom>
          <a:solidFill>
            <a:srgbClr val="F2E4E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4" name="Rektangel 23">
            <a:extLst>
              <a:ext uri="{FF2B5EF4-FFF2-40B4-BE49-F238E27FC236}">
                <a16:creationId xmlns:a16="http://schemas.microsoft.com/office/drawing/2014/main" id="{334A04C5-2C96-DA72-D023-3876757752EA}"/>
              </a:ext>
            </a:extLst>
          </p:cNvPr>
          <p:cNvSpPr/>
          <p:nvPr/>
        </p:nvSpPr>
        <p:spPr>
          <a:xfrm>
            <a:off x="1292772" y="5315840"/>
            <a:ext cx="3701585" cy="1171430"/>
          </a:xfrm>
          <a:prstGeom prst="rect">
            <a:avLst/>
          </a:prstGeom>
          <a:solidFill>
            <a:srgbClr val="F2E4EE"/>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nb-NO"/>
          </a:p>
        </p:txBody>
      </p:sp>
      <p:sp>
        <p:nvSpPr>
          <p:cNvPr id="2" name="Plassholder for innhold 1">
            <a:extLst>
              <a:ext uri="{FF2B5EF4-FFF2-40B4-BE49-F238E27FC236}">
                <a16:creationId xmlns:a16="http://schemas.microsoft.com/office/drawing/2014/main" id="{1453AE00-70A7-ED52-618E-97FD44FE70BC}"/>
              </a:ext>
            </a:extLst>
          </p:cNvPr>
          <p:cNvSpPr>
            <a:spLocks noGrp="1"/>
          </p:cNvSpPr>
          <p:nvPr>
            <p:ph idx="1"/>
          </p:nvPr>
        </p:nvSpPr>
        <p:spPr>
          <a:xfrm>
            <a:off x="838200" y="4723860"/>
            <a:ext cx="4471095" cy="637697"/>
          </a:xfrm>
        </p:spPr>
        <p:txBody>
          <a:bodyPr/>
          <a:lstStyle/>
          <a:p>
            <a:pPr algn="ctr"/>
            <a:r>
              <a:rPr lang="nb-NO" sz="2000"/>
              <a:t>Skape</a:t>
            </a:r>
            <a:r>
              <a:rPr lang="nb-NO"/>
              <a:t> gode liv</a:t>
            </a:r>
          </a:p>
        </p:txBody>
      </p:sp>
      <p:pic>
        <p:nvPicPr>
          <p:cNvPr id="17" name="Plassholder for bilde 16">
            <a:extLst>
              <a:ext uri="{FF2B5EF4-FFF2-40B4-BE49-F238E27FC236}">
                <a16:creationId xmlns:a16="http://schemas.microsoft.com/office/drawing/2014/main" id="{7FA6BC05-AFB0-5E5F-1637-9EB3E4B07A94}"/>
              </a:ext>
            </a:extLst>
          </p:cNvPr>
          <p:cNvPicPr>
            <a:picLocks noGrp="1" noChangeAspect="1"/>
          </p:cNvPicPr>
          <p:nvPr>
            <p:ph type="pic" sz="quarter" idx="10"/>
          </p:nvPr>
        </p:nvPicPr>
        <p:blipFill>
          <a:blip r:embed="rId3"/>
          <a:srcRect t="330" b="330"/>
          <a:stretch/>
        </p:blipFill>
        <p:spPr>
          <a:xfrm>
            <a:off x="1907177" y="2580834"/>
            <a:ext cx="2110463" cy="2095584"/>
          </a:xfrm>
          <a:prstGeom prst="ellipse">
            <a:avLst/>
          </a:prstGeom>
        </p:spPr>
      </p:pic>
      <p:sp>
        <p:nvSpPr>
          <p:cNvPr id="5" name="Tittel 4">
            <a:extLst>
              <a:ext uri="{FF2B5EF4-FFF2-40B4-BE49-F238E27FC236}">
                <a16:creationId xmlns:a16="http://schemas.microsoft.com/office/drawing/2014/main" id="{D0394309-D5E9-E09F-B2F0-EC775FA1D44A}"/>
              </a:ext>
            </a:extLst>
          </p:cNvPr>
          <p:cNvSpPr>
            <a:spLocks noGrp="1"/>
          </p:cNvSpPr>
          <p:nvPr>
            <p:ph type="title"/>
          </p:nvPr>
        </p:nvSpPr>
        <p:spPr/>
        <p:txBody>
          <a:bodyPr>
            <a:normAutofit fontScale="90000"/>
          </a:bodyPr>
          <a:lstStyle/>
          <a:p>
            <a:r>
              <a:rPr lang="nb-NO" sz="4000"/>
              <a:t>Vår visjon; Kompetanse for framtida </a:t>
            </a:r>
            <a:br>
              <a:rPr lang="nb-NO" sz="4000"/>
            </a:br>
            <a:r>
              <a:rPr lang="nb-NO" sz="4000"/>
              <a:t>– rause, sterke sammen og grønne i vekst</a:t>
            </a:r>
            <a:br>
              <a:rPr lang="nb-NO"/>
            </a:br>
            <a:endParaRPr lang="nb-NO"/>
          </a:p>
        </p:txBody>
      </p:sp>
      <p:sp>
        <p:nvSpPr>
          <p:cNvPr id="7" name="Plassholder for innhold 6">
            <a:extLst>
              <a:ext uri="{FF2B5EF4-FFF2-40B4-BE49-F238E27FC236}">
                <a16:creationId xmlns:a16="http://schemas.microsoft.com/office/drawing/2014/main" id="{16AF28DD-BB5A-6D6B-556E-0A525D99BF47}"/>
              </a:ext>
            </a:extLst>
          </p:cNvPr>
          <p:cNvSpPr>
            <a:spLocks noGrp="1"/>
          </p:cNvSpPr>
          <p:nvPr>
            <p:ph idx="22"/>
          </p:nvPr>
        </p:nvSpPr>
        <p:spPr>
          <a:xfrm>
            <a:off x="4944627" y="4701917"/>
            <a:ext cx="4471095" cy="637697"/>
          </a:xfrm>
        </p:spPr>
        <p:txBody>
          <a:bodyPr/>
          <a:lstStyle/>
          <a:p>
            <a:pPr algn="ctr"/>
            <a:r>
              <a:rPr lang="nb-NO" sz="2000"/>
              <a:t>Kompetanse for framtida</a:t>
            </a:r>
          </a:p>
        </p:txBody>
      </p:sp>
      <p:pic>
        <p:nvPicPr>
          <p:cNvPr id="19" name="Plassholder for bilde 18">
            <a:extLst>
              <a:ext uri="{FF2B5EF4-FFF2-40B4-BE49-F238E27FC236}">
                <a16:creationId xmlns:a16="http://schemas.microsoft.com/office/drawing/2014/main" id="{057A91D8-A30C-797C-2086-9E61F24CA4E2}"/>
              </a:ext>
            </a:extLst>
          </p:cNvPr>
          <p:cNvPicPr>
            <a:picLocks noGrp="1" noChangeAspect="1"/>
          </p:cNvPicPr>
          <p:nvPr>
            <p:ph type="pic" sz="quarter" idx="23"/>
          </p:nvPr>
        </p:nvPicPr>
        <p:blipFill>
          <a:blip r:embed="rId4"/>
          <a:srcRect t="330" b="330"/>
          <a:stretch/>
        </p:blipFill>
        <p:spPr>
          <a:xfrm>
            <a:off x="5909340" y="2580834"/>
            <a:ext cx="2110463" cy="2095584"/>
          </a:xfrm>
          <a:prstGeom prst="ellipse">
            <a:avLst/>
          </a:prstGeom>
        </p:spPr>
      </p:pic>
      <p:sp>
        <p:nvSpPr>
          <p:cNvPr id="10" name="Plassholder for innhold 9">
            <a:extLst>
              <a:ext uri="{FF2B5EF4-FFF2-40B4-BE49-F238E27FC236}">
                <a16:creationId xmlns:a16="http://schemas.microsoft.com/office/drawing/2014/main" id="{0EE10947-FEC7-F7AD-39AE-217344F9F33D}"/>
              </a:ext>
            </a:extLst>
          </p:cNvPr>
          <p:cNvSpPr>
            <a:spLocks noGrp="1"/>
          </p:cNvSpPr>
          <p:nvPr>
            <p:ph idx="25"/>
          </p:nvPr>
        </p:nvSpPr>
        <p:spPr>
          <a:xfrm>
            <a:off x="8857235" y="4740656"/>
            <a:ext cx="4471095" cy="637697"/>
          </a:xfrm>
        </p:spPr>
        <p:txBody>
          <a:bodyPr/>
          <a:lstStyle/>
          <a:p>
            <a:pPr algn="ctr"/>
            <a:r>
              <a:rPr lang="nb-NO" sz="2000"/>
              <a:t>Vekst og attraktivitet</a:t>
            </a:r>
          </a:p>
        </p:txBody>
      </p:sp>
      <p:pic>
        <p:nvPicPr>
          <p:cNvPr id="21" name="Plassholder for bilde 20">
            <a:extLst>
              <a:ext uri="{FF2B5EF4-FFF2-40B4-BE49-F238E27FC236}">
                <a16:creationId xmlns:a16="http://schemas.microsoft.com/office/drawing/2014/main" id="{96823A9B-903A-0AA9-672B-2B0100C3B559}"/>
              </a:ext>
            </a:extLst>
          </p:cNvPr>
          <p:cNvPicPr>
            <a:picLocks noGrp="1" noChangeAspect="1"/>
          </p:cNvPicPr>
          <p:nvPr>
            <p:ph type="pic" sz="quarter" idx="26"/>
          </p:nvPr>
        </p:nvPicPr>
        <p:blipFill>
          <a:blip r:embed="rId5"/>
          <a:srcRect t="330" b="330"/>
          <a:stretch/>
        </p:blipFill>
        <p:spPr>
          <a:xfrm>
            <a:off x="9876817" y="2624043"/>
            <a:ext cx="2110463" cy="2095584"/>
          </a:xfrm>
          <a:prstGeom prst="ellipse">
            <a:avLst/>
          </a:prstGeom>
        </p:spPr>
      </p:pic>
      <p:sp>
        <p:nvSpPr>
          <p:cNvPr id="50" name="Plassholder for innhold 49">
            <a:extLst>
              <a:ext uri="{FF2B5EF4-FFF2-40B4-BE49-F238E27FC236}">
                <a16:creationId xmlns:a16="http://schemas.microsoft.com/office/drawing/2014/main" id="{16DB08C3-7A4D-8DE6-9E22-D5FFB4C82A6D}"/>
              </a:ext>
            </a:extLst>
          </p:cNvPr>
          <p:cNvSpPr>
            <a:spLocks noGrp="1"/>
          </p:cNvSpPr>
          <p:nvPr>
            <p:ph idx="27"/>
          </p:nvPr>
        </p:nvSpPr>
        <p:spPr>
          <a:xfrm>
            <a:off x="1376221" y="6798086"/>
            <a:ext cx="3551571" cy="4176412"/>
          </a:xfrm>
        </p:spPr>
        <p:txBody>
          <a:bodyPr/>
          <a:lstStyle/>
          <a:p>
            <a:pPr marL="171450" lvl="0" indent="-171450" algn="ctr">
              <a:buClr>
                <a:schemeClr val="bg1"/>
              </a:buClr>
              <a:buFont typeface="Arial" panose="020B0604020202020204" pitchFamily="34" charset="0"/>
              <a:buChar char="•"/>
            </a:pPr>
            <a:r>
              <a:rPr lang="nb-NO" sz="1400"/>
              <a:t>Alle innbyggere opplever tilhørighet, deltagelse og livsmestring</a:t>
            </a:r>
          </a:p>
          <a:p>
            <a:pPr marL="171450" lvl="0" indent="-171450" algn="ctr">
              <a:buClr>
                <a:schemeClr val="bg1"/>
              </a:buClr>
              <a:buFont typeface="Arial" panose="020B0604020202020204" pitchFamily="34" charset="0"/>
              <a:buChar char="•"/>
            </a:pPr>
            <a:r>
              <a:rPr lang="nb-NO" sz="1400"/>
              <a:t>Innbyggerne har kunnskap og mulighet til å ta helsevennlige valg og leve aktive liv</a:t>
            </a:r>
          </a:p>
          <a:p>
            <a:pPr marL="171450" lvl="0" indent="-171450" algn="ctr">
              <a:buClr>
                <a:schemeClr val="bg1"/>
              </a:buClr>
              <a:buFont typeface="Arial" panose="020B0604020202020204" pitchFamily="34" charset="0"/>
              <a:buChar char="•"/>
            </a:pPr>
            <a:r>
              <a:rPr lang="nb-NO" sz="1400"/>
              <a:t>Et mangfold i kultur, idrett og møteplasser som er tilgjengelig for alle</a:t>
            </a:r>
          </a:p>
          <a:p>
            <a:pPr marL="171450" lvl="0" indent="-171450" algn="ctr">
              <a:buClr>
                <a:schemeClr val="bg1"/>
              </a:buClr>
              <a:buFont typeface="Arial" panose="020B0604020202020204" pitchFamily="34" charset="0"/>
              <a:buChar char="•"/>
            </a:pPr>
            <a:r>
              <a:rPr lang="nb-NO" sz="1400"/>
              <a:t>Samhandling med innbyggere for å styrke tjenesteutvikling og fellesskap</a:t>
            </a:r>
          </a:p>
          <a:p>
            <a:pPr>
              <a:buClr>
                <a:schemeClr val="bg1"/>
              </a:buClr>
            </a:pPr>
            <a:endParaRPr lang="nb-NO"/>
          </a:p>
        </p:txBody>
      </p:sp>
      <p:sp>
        <p:nvSpPr>
          <p:cNvPr id="13" name="Plassholder for innhold 12">
            <a:extLst>
              <a:ext uri="{FF2B5EF4-FFF2-40B4-BE49-F238E27FC236}">
                <a16:creationId xmlns:a16="http://schemas.microsoft.com/office/drawing/2014/main" id="{2E04AB6F-A162-D71E-69F4-2F9EE9A14DB6}"/>
              </a:ext>
            </a:extLst>
          </p:cNvPr>
          <p:cNvSpPr>
            <a:spLocks noGrp="1"/>
          </p:cNvSpPr>
          <p:nvPr>
            <p:ph idx="28"/>
          </p:nvPr>
        </p:nvSpPr>
        <p:spPr>
          <a:xfrm>
            <a:off x="12851083" y="4757176"/>
            <a:ext cx="4471095" cy="637697"/>
          </a:xfrm>
        </p:spPr>
        <p:txBody>
          <a:bodyPr/>
          <a:lstStyle/>
          <a:p>
            <a:pPr algn="ctr"/>
            <a:r>
              <a:rPr lang="nb-NO" sz="2000"/>
              <a:t>Bærekraft og beredskap</a:t>
            </a:r>
          </a:p>
        </p:txBody>
      </p:sp>
      <p:pic>
        <p:nvPicPr>
          <p:cNvPr id="23" name="Plassholder for bilde 22">
            <a:extLst>
              <a:ext uri="{FF2B5EF4-FFF2-40B4-BE49-F238E27FC236}">
                <a16:creationId xmlns:a16="http://schemas.microsoft.com/office/drawing/2014/main" id="{668CD1AB-9131-A1A9-E301-082570A88853}"/>
              </a:ext>
            </a:extLst>
          </p:cNvPr>
          <p:cNvPicPr>
            <a:picLocks noGrp="1" noChangeAspect="1"/>
          </p:cNvPicPr>
          <p:nvPr>
            <p:ph type="pic" sz="quarter" idx="29"/>
          </p:nvPr>
        </p:nvPicPr>
        <p:blipFill>
          <a:blip r:embed="rId6"/>
          <a:srcRect t="330" b="330"/>
          <a:stretch/>
        </p:blipFill>
        <p:spPr>
          <a:xfrm>
            <a:off x="13844294" y="2624043"/>
            <a:ext cx="2110463" cy="2095584"/>
          </a:xfrm>
          <a:prstGeom prst="ellipse">
            <a:avLst/>
          </a:prstGeom>
        </p:spPr>
      </p:pic>
      <p:sp>
        <p:nvSpPr>
          <p:cNvPr id="8" name="Plassholder for tekst 7">
            <a:extLst>
              <a:ext uri="{FF2B5EF4-FFF2-40B4-BE49-F238E27FC236}">
                <a16:creationId xmlns:a16="http://schemas.microsoft.com/office/drawing/2014/main" id="{DE54D901-265A-76A8-DDF1-FDBE38C76E34}"/>
              </a:ext>
            </a:extLst>
          </p:cNvPr>
          <p:cNvSpPr>
            <a:spLocks noGrp="1"/>
          </p:cNvSpPr>
          <p:nvPr>
            <p:ph type="body" sz="quarter" idx="31"/>
          </p:nvPr>
        </p:nvSpPr>
        <p:spPr>
          <a:xfrm>
            <a:off x="-2274451" y="3463848"/>
            <a:ext cx="6225302" cy="589514"/>
          </a:xfrm>
        </p:spPr>
        <p:txBody>
          <a:bodyPr vert="horz" lIns="91440" tIns="45720" rIns="91440" bIns="45720" rtlCol="0" anchor="t">
            <a:normAutofit/>
          </a:bodyPr>
          <a:lstStyle/>
          <a:p>
            <a:r>
              <a:rPr lang="nb-NO" sz="1400" b="1">
                <a:latin typeface="Calibri"/>
                <a:ea typeface="Calibri"/>
                <a:cs typeface="Calibri"/>
              </a:rPr>
              <a:t>INNSATSOMRÅDER</a:t>
            </a:r>
          </a:p>
        </p:txBody>
      </p:sp>
      <p:sp>
        <p:nvSpPr>
          <p:cNvPr id="11" name="Plassholder for tekst 10">
            <a:extLst>
              <a:ext uri="{FF2B5EF4-FFF2-40B4-BE49-F238E27FC236}">
                <a16:creationId xmlns:a16="http://schemas.microsoft.com/office/drawing/2014/main" id="{C191183C-AE81-C0F5-3D70-9057E7900338}"/>
              </a:ext>
            </a:extLst>
          </p:cNvPr>
          <p:cNvSpPr>
            <a:spLocks noGrp="1"/>
          </p:cNvSpPr>
          <p:nvPr>
            <p:ph type="body" sz="quarter" idx="21"/>
          </p:nvPr>
        </p:nvSpPr>
        <p:spPr/>
        <p:txBody>
          <a:bodyPr>
            <a:noAutofit/>
          </a:bodyPr>
          <a:lstStyle/>
          <a:p>
            <a:r>
              <a:rPr lang="nb-NO" sz="1600" kern="100">
                <a:ea typeface="Aptos" panose="020B0004020202020204" pitchFamily="34" charset="0"/>
                <a:cs typeface="Times New Roman" panose="02020603050405020304" pitchFamily="18" charset="0"/>
              </a:rPr>
              <a:t>KOMMUNEPLANENS SAMFUNNSDEL – GJØVIK MOT 2040</a:t>
            </a:r>
          </a:p>
        </p:txBody>
      </p:sp>
      <p:sp>
        <p:nvSpPr>
          <p:cNvPr id="51" name="Plassholder for innhold 50">
            <a:extLst>
              <a:ext uri="{FF2B5EF4-FFF2-40B4-BE49-F238E27FC236}">
                <a16:creationId xmlns:a16="http://schemas.microsoft.com/office/drawing/2014/main" id="{48D0CAAF-9643-26B7-98CF-3F95698BC7DB}"/>
              </a:ext>
            </a:extLst>
          </p:cNvPr>
          <p:cNvSpPr>
            <a:spLocks noGrp="1"/>
          </p:cNvSpPr>
          <p:nvPr>
            <p:ph idx="33"/>
          </p:nvPr>
        </p:nvSpPr>
        <p:spPr>
          <a:xfrm>
            <a:off x="1417141" y="5563140"/>
            <a:ext cx="3568458" cy="1171430"/>
          </a:xfrm>
        </p:spPr>
        <p:txBody>
          <a:bodyPr/>
          <a:lstStyle/>
          <a:p>
            <a:pPr algn="ctr"/>
            <a:r>
              <a:rPr lang="nb-NO" sz="1600" b="1"/>
              <a:t>Like muligheter til å leve selvstendige og inkluderende hverdagsliv</a:t>
            </a:r>
          </a:p>
          <a:p>
            <a:endParaRPr lang="nb-NO"/>
          </a:p>
        </p:txBody>
      </p:sp>
      <p:sp>
        <p:nvSpPr>
          <p:cNvPr id="52" name="Plassholder for innhold 51">
            <a:extLst>
              <a:ext uri="{FF2B5EF4-FFF2-40B4-BE49-F238E27FC236}">
                <a16:creationId xmlns:a16="http://schemas.microsoft.com/office/drawing/2014/main" id="{3E3EA6B9-585E-FBF8-A3CE-EA0E95229FFA}"/>
              </a:ext>
            </a:extLst>
          </p:cNvPr>
          <p:cNvSpPr>
            <a:spLocks noGrp="1"/>
          </p:cNvSpPr>
          <p:nvPr>
            <p:ph idx="34"/>
          </p:nvPr>
        </p:nvSpPr>
        <p:spPr>
          <a:xfrm>
            <a:off x="5358341" y="6823099"/>
            <a:ext cx="3568458" cy="3463901"/>
          </a:xfrm>
        </p:spPr>
        <p:txBody>
          <a:bodyPr/>
          <a:lstStyle/>
          <a:p>
            <a:pPr marL="171450" indent="-171450" algn="ctr">
              <a:buClr>
                <a:schemeClr val="bg1"/>
              </a:buClr>
              <a:buFont typeface="Arial" panose="020B0604020202020204" pitchFamily="34" charset="0"/>
              <a:buChar char="•"/>
            </a:pPr>
            <a:r>
              <a:rPr lang="nb-NO" sz="1400"/>
              <a:t>Alle innbyggere er i arbeid, utdanning eller aktivitet</a:t>
            </a:r>
          </a:p>
          <a:p>
            <a:pPr marL="171450" indent="-171450" algn="ctr">
              <a:buClr>
                <a:schemeClr val="bg1"/>
              </a:buClr>
              <a:buFont typeface="Arial" panose="020B0604020202020204" pitchFamily="34" charset="0"/>
              <a:buChar char="•"/>
            </a:pPr>
            <a:r>
              <a:rPr lang="nb-NO" sz="1400"/>
              <a:t>Offensiv næringsutvikling med vekst i arbeidsplasser og tilgang på nok og riktig kompetanse</a:t>
            </a:r>
          </a:p>
          <a:p>
            <a:pPr marL="171450" indent="-171450" algn="ctr">
              <a:buClr>
                <a:schemeClr val="bg1"/>
              </a:buClr>
              <a:buFont typeface="Arial" panose="020B0604020202020204" pitchFamily="34" charset="0"/>
              <a:buChar char="•"/>
            </a:pPr>
            <a:r>
              <a:rPr lang="nb-NO" sz="1400"/>
              <a:t>Kommunen er kjent i det nasjonale arbeidsmarkedet med synlige og attraktive jobbmuligheter</a:t>
            </a:r>
          </a:p>
          <a:p>
            <a:pPr marL="171450" indent="-171450" algn="ctr">
              <a:buClr>
                <a:schemeClr val="bg1"/>
              </a:buClr>
              <a:buFont typeface="Arial" panose="020B0604020202020204" pitchFamily="34" charset="0"/>
              <a:buChar char="•"/>
            </a:pPr>
            <a:r>
              <a:rPr lang="nb-NO" sz="1400"/>
              <a:t>Studenter trives i Gjøvik og velger å bosette seg her etter studier og unge flytter tilbake etter endt utdanning</a:t>
            </a:r>
          </a:p>
          <a:p>
            <a:pPr>
              <a:buClr>
                <a:schemeClr val="bg1"/>
              </a:buClr>
            </a:pPr>
            <a:endParaRPr lang="nb-NO"/>
          </a:p>
        </p:txBody>
      </p:sp>
      <p:sp>
        <p:nvSpPr>
          <p:cNvPr id="53" name="Plassholder for innhold 52">
            <a:extLst>
              <a:ext uri="{FF2B5EF4-FFF2-40B4-BE49-F238E27FC236}">
                <a16:creationId xmlns:a16="http://schemas.microsoft.com/office/drawing/2014/main" id="{16CD7EA1-AB6C-CC56-1944-2B0DAF68F7B8}"/>
              </a:ext>
            </a:extLst>
          </p:cNvPr>
          <p:cNvSpPr>
            <a:spLocks noGrp="1"/>
          </p:cNvSpPr>
          <p:nvPr>
            <p:ph idx="35"/>
          </p:nvPr>
        </p:nvSpPr>
        <p:spPr>
          <a:xfrm>
            <a:off x="5393376" y="5563140"/>
            <a:ext cx="3568458" cy="728006"/>
          </a:xfrm>
        </p:spPr>
        <p:txBody>
          <a:bodyPr>
            <a:normAutofit fontScale="92500" lnSpcReduction="20000"/>
          </a:bodyPr>
          <a:lstStyle/>
          <a:p>
            <a:pPr algn="ctr"/>
            <a:r>
              <a:rPr lang="nb-NO" sz="1700" b="1"/>
              <a:t>Attraktiv kompetanseby med innovasjonskraft og offensiv næringsutvikling</a:t>
            </a:r>
          </a:p>
          <a:p>
            <a:endParaRPr lang="nb-NO"/>
          </a:p>
        </p:txBody>
      </p:sp>
      <p:sp>
        <p:nvSpPr>
          <p:cNvPr id="54" name="Plassholder for innhold 53">
            <a:extLst>
              <a:ext uri="{FF2B5EF4-FFF2-40B4-BE49-F238E27FC236}">
                <a16:creationId xmlns:a16="http://schemas.microsoft.com/office/drawing/2014/main" id="{585DF2C5-727E-FA1E-3F9F-39FFC3F35A27}"/>
              </a:ext>
            </a:extLst>
          </p:cNvPr>
          <p:cNvSpPr>
            <a:spLocks noGrp="1"/>
          </p:cNvSpPr>
          <p:nvPr>
            <p:ph idx="36"/>
          </p:nvPr>
        </p:nvSpPr>
        <p:spPr>
          <a:xfrm>
            <a:off x="9336330" y="6842332"/>
            <a:ext cx="3568458" cy="3463901"/>
          </a:xfrm>
        </p:spPr>
        <p:txBody>
          <a:bodyPr/>
          <a:lstStyle/>
          <a:p>
            <a:pPr marL="171450" lvl="0" indent="-171450" algn="ctr">
              <a:buClr>
                <a:schemeClr val="bg1"/>
              </a:buClr>
              <a:buFont typeface="Arial" panose="020B0604020202020204" pitchFamily="34" charset="0"/>
              <a:buChar char="•"/>
            </a:pPr>
            <a:r>
              <a:rPr lang="nb-NO" sz="1400"/>
              <a:t>Attraktivt regionsenter ved Mjøsa med sterke by- og naturkvaliteter og livskraftige lokalsamfunn</a:t>
            </a:r>
          </a:p>
          <a:p>
            <a:pPr marL="171450" lvl="0" indent="-171450" algn="ctr">
              <a:buClr>
                <a:schemeClr val="bg1"/>
              </a:buClr>
              <a:buFont typeface="Arial" panose="020B0604020202020204" pitchFamily="34" charset="0"/>
              <a:buChar char="•"/>
            </a:pPr>
            <a:r>
              <a:rPr lang="nb-NO" sz="1400"/>
              <a:t>Utnytter vekstpotensialet som kommer ved etableringen av nytt </a:t>
            </a:r>
            <a:r>
              <a:rPr lang="nb-NO" sz="1400" err="1"/>
              <a:t>Mjøssykehus</a:t>
            </a:r>
            <a:r>
              <a:rPr lang="nb-NO" sz="1400"/>
              <a:t> og ny rv.4</a:t>
            </a:r>
          </a:p>
          <a:p>
            <a:pPr marL="171450" lvl="0" indent="-171450" algn="ctr">
              <a:buClr>
                <a:schemeClr val="bg1"/>
              </a:buClr>
              <a:buFont typeface="Arial" panose="020B0604020202020204" pitchFamily="34" charset="0"/>
              <a:buChar char="•"/>
            </a:pPr>
            <a:r>
              <a:rPr lang="nb-NO" sz="1400"/>
              <a:t>Alle opplever en stolthet og begeistring for Gjøvik</a:t>
            </a:r>
          </a:p>
          <a:p>
            <a:pPr marL="171450" indent="-171450" algn="ctr">
              <a:buClr>
                <a:schemeClr val="bg1"/>
              </a:buClr>
              <a:buFont typeface="Arial" panose="020B0604020202020204" pitchFamily="34" charset="0"/>
              <a:buChar char="•"/>
            </a:pPr>
            <a:r>
              <a:rPr lang="nb-NO" sz="1400"/>
              <a:t>Gjøvik er vertskommune med kapasitet og kvalitet for større arrangementer og satsinger </a:t>
            </a:r>
          </a:p>
          <a:p>
            <a:pPr>
              <a:buClr>
                <a:schemeClr val="bg1"/>
              </a:buClr>
            </a:pPr>
            <a:endParaRPr lang="nb-NO"/>
          </a:p>
        </p:txBody>
      </p:sp>
      <p:sp>
        <p:nvSpPr>
          <p:cNvPr id="55" name="Plassholder for innhold 54">
            <a:extLst>
              <a:ext uri="{FF2B5EF4-FFF2-40B4-BE49-F238E27FC236}">
                <a16:creationId xmlns:a16="http://schemas.microsoft.com/office/drawing/2014/main" id="{325788E6-6059-1B21-087E-9141986B9B70}"/>
              </a:ext>
            </a:extLst>
          </p:cNvPr>
          <p:cNvSpPr>
            <a:spLocks noGrp="1"/>
          </p:cNvSpPr>
          <p:nvPr>
            <p:ph idx="37"/>
          </p:nvPr>
        </p:nvSpPr>
        <p:spPr>
          <a:xfrm>
            <a:off x="9360853" y="5583642"/>
            <a:ext cx="3568458" cy="437128"/>
          </a:xfrm>
        </p:spPr>
        <p:txBody>
          <a:bodyPr>
            <a:noAutofit/>
          </a:bodyPr>
          <a:lstStyle/>
          <a:p>
            <a:pPr algn="ctr"/>
            <a:r>
              <a:rPr lang="nb-NO" sz="1600" b="1"/>
              <a:t>Ett attraktivt og inkluderende sted å bo, arbeide og besøke</a:t>
            </a:r>
          </a:p>
        </p:txBody>
      </p:sp>
      <p:sp>
        <p:nvSpPr>
          <p:cNvPr id="56" name="Plassholder for innhold 55">
            <a:extLst>
              <a:ext uri="{FF2B5EF4-FFF2-40B4-BE49-F238E27FC236}">
                <a16:creationId xmlns:a16="http://schemas.microsoft.com/office/drawing/2014/main" id="{5A9518F3-0328-EF67-7E23-CB24CE7BD964}"/>
              </a:ext>
            </a:extLst>
          </p:cNvPr>
          <p:cNvSpPr>
            <a:spLocks noGrp="1"/>
          </p:cNvSpPr>
          <p:nvPr>
            <p:ph idx="38"/>
          </p:nvPr>
        </p:nvSpPr>
        <p:spPr>
          <a:xfrm>
            <a:off x="13331205" y="6764326"/>
            <a:ext cx="3551571" cy="4176412"/>
          </a:xfrm>
        </p:spPr>
        <p:txBody>
          <a:bodyPr>
            <a:normAutofit/>
          </a:bodyPr>
          <a:lstStyle/>
          <a:p>
            <a:pPr marL="171450" lvl="0" indent="-171450" algn="ctr">
              <a:buClr>
                <a:schemeClr val="bg1"/>
              </a:buClr>
              <a:buFont typeface="Arial" panose="020B0604020202020204" pitchFamily="34" charset="0"/>
              <a:buChar char="•"/>
            </a:pPr>
            <a:r>
              <a:rPr lang="nb-NO" sz="1400"/>
              <a:t>Lokal beredskap som sikrer innbyggernes trygghet, identitet og opprettholder grunnleggende tjenester i kriser og uforutsette hendelser</a:t>
            </a:r>
          </a:p>
          <a:p>
            <a:pPr marL="171450" lvl="0" indent="-171450" algn="ctr">
              <a:buClr>
                <a:schemeClr val="bg1"/>
              </a:buClr>
              <a:buFont typeface="Arial" panose="020B0604020202020204" pitchFamily="34" charset="0"/>
              <a:buChar char="•"/>
            </a:pPr>
            <a:r>
              <a:rPr lang="nb-NO" sz="1400"/>
              <a:t>Ansvarlig vekst skal være bærekraftig</a:t>
            </a:r>
          </a:p>
          <a:p>
            <a:pPr marL="171450" lvl="0" indent="-171450" algn="ctr">
              <a:buClr>
                <a:schemeClr val="bg1"/>
              </a:buClr>
              <a:buFont typeface="Arial" panose="020B0604020202020204" pitchFamily="34" charset="0"/>
              <a:buChar char="•"/>
            </a:pPr>
            <a:r>
              <a:rPr lang="nb-NO" sz="1400"/>
              <a:t>Kommune, næringsliv og innbyggere samarbeider om å sikre ansvarlig forvaltning av klima, natur og miljø</a:t>
            </a:r>
          </a:p>
          <a:p>
            <a:pPr marL="171450" indent="-171450" algn="ctr">
              <a:buClr>
                <a:schemeClr val="bg1"/>
              </a:buClr>
              <a:buFont typeface="Arial" panose="020B0604020202020204" pitchFamily="34" charset="0"/>
              <a:buChar char="•"/>
            </a:pPr>
            <a:r>
              <a:rPr lang="nb-NO" sz="1400"/>
              <a:t>Fremtidsrettet infrastruktur og mobilitet åpner for ønsket byutvikling, styrker Gjøvikregionen og sikrer innbyggernes behov </a:t>
            </a:r>
          </a:p>
        </p:txBody>
      </p:sp>
      <p:sp>
        <p:nvSpPr>
          <p:cNvPr id="57" name="Plassholder for innhold 56">
            <a:extLst>
              <a:ext uri="{FF2B5EF4-FFF2-40B4-BE49-F238E27FC236}">
                <a16:creationId xmlns:a16="http://schemas.microsoft.com/office/drawing/2014/main" id="{EA00C311-F05C-48A4-DCC6-5CA2AE6692B0}"/>
              </a:ext>
            </a:extLst>
          </p:cNvPr>
          <p:cNvSpPr>
            <a:spLocks noGrp="1"/>
          </p:cNvSpPr>
          <p:nvPr>
            <p:ph idx="39"/>
          </p:nvPr>
        </p:nvSpPr>
        <p:spPr>
          <a:xfrm>
            <a:off x="13328330" y="5583642"/>
            <a:ext cx="3568458" cy="728006"/>
          </a:xfrm>
        </p:spPr>
        <p:txBody>
          <a:bodyPr/>
          <a:lstStyle/>
          <a:p>
            <a:pPr algn="ctr"/>
            <a:r>
              <a:rPr lang="nb-NO" sz="1600" b="1"/>
              <a:t>Et robust og bærekraftig samfunn som tåler endringer og utfordringer</a:t>
            </a:r>
          </a:p>
          <a:p>
            <a:endParaRPr lang="nb-NO"/>
          </a:p>
        </p:txBody>
      </p:sp>
      <p:sp>
        <p:nvSpPr>
          <p:cNvPr id="25" name="Plassholder for innhold 3">
            <a:extLst>
              <a:ext uri="{FF2B5EF4-FFF2-40B4-BE49-F238E27FC236}">
                <a16:creationId xmlns:a16="http://schemas.microsoft.com/office/drawing/2014/main" id="{DFAED4E2-C2F8-4B5D-A12C-930D31C1465C}"/>
              </a:ext>
            </a:extLst>
          </p:cNvPr>
          <p:cNvSpPr txBox="1">
            <a:spLocks/>
          </p:cNvSpPr>
          <p:nvPr/>
        </p:nvSpPr>
        <p:spPr>
          <a:xfrm>
            <a:off x="285544" y="5644490"/>
            <a:ext cx="944167" cy="313560"/>
          </a:xfrm>
          <a:prstGeom prst="rect">
            <a:avLst/>
          </a:prstGeom>
        </p:spPr>
        <p:txBody>
          <a:bodyPr vert="horz" lIns="91440" tIns="45720" rIns="91440" bIns="45720" rtlCol="0" anchor="t">
            <a:noAutofit/>
          </a:bodyPr>
          <a:lstStyle>
            <a:lvl1pPr marL="0" indent="0" algn="l" defTabSz="1371600" rtl="0" eaLnBrk="1" latinLnBrk="0" hangingPunct="1">
              <a:lnSpc>
                <a:spcPct val="100000"/>
              </a:lnSpc>
              <a:spcBef>
                <a:spcPts val="1500"/>
              </a:spcBef>
              <a:buClr>
                <a:schemeClr val="accent2"/>
              </a:buClr>
              <a:buFont typeface="Arial" panose="020B0604020202020204" pitchFamily="34" charset="0"/>
              <a:buNone/>
              <a:defRPr lang="nb-NO" sz="1200" b="1" kern="1200" baseline="0" smtClean="0">
                <a:solidFill>
                  <a:schemeClr val="bg1"/>
                </a:solidFill>
                <a:effectLst/>
                <a:latin typeface="Calibri" panose="020F0502020204030204" pitchFamily="34" charset="0"/>
                <a:ea typeface="+mn-ea"/>
                <a:cs typeface="Calibri" panose="020F0502020204030204" pitchFamily="34" charset="0"/>
              </a:defRPr>
            </a:lvl1pPr>
            <a:lvl2pPr marL="6858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2pPr>
            <a:lvl3pPr marL="13716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3pPr>
            <a:lvl4pPr marL="20574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4pPr>
            <a:lvl5pPr marL="27432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a:r>
              <a:rPr lang="nb-NO">
                <a:latin typeface="Calibri"/>
                <a:ea typeface="Calibri"/>
                <a:cs typeface="Calibri"/>
              </a:rPr>
              <a:t>HOVEDMÅL </a:t>
            </a:r>
          </a:p>
        </p:txBody>
      </p:sp>
      <p:sp>
        <p:nvSpPr>
          <p:cNvPr id="27" name="Plassholder for innhold 3">
            <a:extLst>
              <a:ext uri="{FF2B5EF4-FFF2-40B4-BE49-F238E27FC236}">
                <a16:creationId xmlns:a16="http://schemas.microsoft.com/office/drawing/2014/main" id="{F76DAE64-CD47-9A59-53E2-DF243B636547}"/>
              </a:ext>
            </a:extLst>
          </p:cNvPr>
          <p:cNvSpPr txBox="1">
            <a:spLocks/>
          </p:cNvSpPr>
          <p:nvPr/>
        </p:nvSpPr>
        <p:spPr>
          <a:xfrm>
            <a:off x="264890" y="7218062"/>
            <a:ext cx="944167" cy="313560"/>
          </a:xfrm>
          <a:prstGeom prst="rect">
            <a:avLst/>
          </a:prstGeom>
        </p:spPr>
        <p:txBody>
          <a:bodyPr vert="horz" lIns="91440" tIns="45720" rIns="91440" bIns="45720" rtlCol="0">
            <a:normAutofit/>
          </a:bodyPr>
          <a:lstStyle>
            <a:lvl1pPr marL="0" indent="0" algn="l" defTabSz="1371600" rtl="0" eaLnBrk="1" latinLnBrk="0" hangingPunct="1">
              <a:lnSpc>
                <a:spcPct val="100000"/>
              </a:lnSpc>
              <a:spcBef>
                <a:spcPts val="1500"/>
              </a:spcBef>
              <a:buClr>
                <a:schemeClr val="accent2"/>
              </a:buClr>
              <a:buFont typeface="Arial" panose="020B0604020202020204" pitchFamily="34" charset="0"/>
              <a:buNone/>
              <a:defRPr lang="nb-NO" sz="1200" b="1" kern="1200" baseline="0" smtClean="0">
                <a:solidFill>
                  <a:schemeClr val="bg1"/>
                </a:solidFill>
                <a:effectLst/>
                <a:latin typeface="Calibri" panose="020F0502020204030204" pitchFamily="34" charset="0"/>
                <a:ea typeface="+mn-ea"/>
                <a:cs typeface="Calibri" panose="020F0502020204030204" pitchFamily="34" charset="0"/>
              </a:defRPr>
            </a:lvl1pPr>
            <a:lvl2pPr marL="6858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2pPr>
            <a:lvl3pPr marL="13716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3pPr>
            <a:lvl4pPr marL="20574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4pPr>
            <a:lvl5pPr marL="2743200" indent="0" algn="ctr" defTabSz="1371600" rtl="0" eaLnBrk="1" latinLnBrk="0" hangingPunct="1">
              <a:lnSpc>
                <a:spcPct val="150000"/>
              </a:lnSpc>
              <a:spcBef>
                <a:spcPts val="750"/>
              </a:spcBef>
              <a:buClr>
                <a:schemeClr val="accent2"/>
              </a:buClr>
              <a:buFont typeface="HK Grotesk" panose="00000500000000000000" pitchFamily="2" charset="0"/>
              <a:buNone/>
              <a:defRPr sz="2400" kern="1200">
                <a:solidFill>
                  <a:schemeClr val="bg1"/>
                </a:solidFill>
                <a:latin typeface="Calibri" panose="020F0502020204030204" pitchFamily="34" charset="0"/>
                <a:ea typeface="+mn-ea"/>
                <a:cs typeface="Calibri" panose="020F050202020403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r"/>
            <a:r>
              <a:rPr lang="nb-NO"/>
              <a:t>DELMÅL </a:t>
            </a:r>
          </a:p>
        </p:txBody>
      </p:sp>
    </p:spTree>
    <p:extLst>
      <p:ext uri="{BB962C8B-B14F-4D97-AF65-F5344CB8AC3E}">
        <p14:creationId xmlns:p14="http://schemas.microsoft.com/office/powerpoint/2010/main" val="2898485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43471F1-DF13-4287-6348-4E00BF4FFA0E}"/>
              </a:ext>
            </a:extLst>
          </p:cNvPr>
          <p:cNvSpPr>
            <a:spLocks noGrp="1"/>
          </p:cNvSpPr>
          <p:nvPr>
            <p:ph idx="1"/>
          </p:nvPr>
        </p:nvSpPr>
        <p:spPr/>
        <p:txBody>
          <a:bodyPr/>
          <a:lstStyle/>
          <a:p>
            <a:r>
              <a:rPr lang="nb-NO"/>
              <a:t>Skape gode liv</a:t>
            </a:r>
          </a:p>
        </p:txBody>
      </p:sp>
      <p:pic>
        <p:nvPicPr>
          <p:cNvPr id="6" name="Plassholder for bilde 5">
            <a:extLst>
              <a:ext uri="{FF2B5EF4-FFF2-40B4-BE49-F238E27FC236}">
                <a16:creationId xmlns:a16="http://schemas.microsoft.com/office/drawing/2014/main" id="{45B5A926-26E6-F2B3-6292-C263D40F7043}"/>
              </a:ext>
            </a:extLst>
          </p:cNvPr>
          <p:cNvPicPr>
            <a:picLocks noGrp="1" noChangeAspect="1"/>
          </p:cNvPicPr>
          <p:nvPr>
            <p:ph type="pic" sz="quarter" idx="10"/>
          </p:nvPr>
        </p:nvPicPr>
        <p:blipFill>
          <a:blip r:embed="rId3"/>
          <a:srcRect l="20" r="20"/>
          <a:stretch>
            <a:fillRect/>
          </a:stretch>
        </p:blipFill>
        <p:spPr>
          <a:prstGeom prst="ellipse">
            <a:avLst/>
          </a:prstGeom>
        </p:spPr>
      </p:pic>
      <p:sp>
        <p:nvSpPr>
          <p:cNvPr id="4" name="Plassholder for innhold 3">
            <a:extLst>
              <a:ext uri="{FF2B5EF4-FFF2-40B4-BE49-F238E27FC236}">
                <a16:creationId xmlns:a16="http://schemas.microsoft.com/office/drawing/2014/main" id="{A93BD217-CE26-F1B2-E1BE-B1B142465C7F}"/>
              </a:ext>
            </a:extLst>
          </p:cNvPr>
          <p:cNvSpPr>
            <a:spLocks noGrp="1"/>
          </p:cNvSpPr>
          <p:nvPr>
            <p:ph idx="11"/>
          </p:nvPr>
        </p:nvSpPr>
        <p:spPr/>
        <p:txBody>
          <a:bodyPr>
            <a:normAutofit/>
          </a:bodyPr>
          <a:lstStyle/>
          <a:p>
            <a:r>
              <a:rPr lang="nb-NO"/>
              <a:t>Vi skal utvikle Gjøvik til et samfunn som fremmer god helse, reduserer forskjeller og forebygger ensomhet. </a:t>
            </a:r>
          </a:p>
          <a:p>
            <a:endParaRPr lang="nb-NO"/>
          </a:p>
        </p:txBody>
      </p:sp>
    </p:spTree>
    <p:extLst>
      <p:ext uri="{BB962C8B-B14F-4D97-AF65-F5344CB8AC3E}">
        <p14:creationId xmlns:p14="http://schemas.microsoft.com/office/powerpoint/2010/main" val="1128316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Gjøvik kommune 2020">
  <a:themeElements>
    <a:clrScheme name="Gjøvik kommunes fargeprofil">
      <a:dk1>
        <a:srgbClr val="223442"/>
      </a:dk1>
      <a:lt1>
        <a:srgbClr val="FFFFFF"/>
      </a:lt1>
      <a:dk2>
        <a:srgbClr val="223442"/>
      </a:dk2>
      <a:lt2>
        <a:srgbClr val="FFFFFF"/>
      </a:lt2>
      <a:accent1>
        <a:srgbClr val="1C4892"/>
      </a:accent1>
      <a:accent2>
        <a:srgbClr val="007AC1"/>
      </a:accent2>
      <a:accent3>
        <a:srgbClr val="FF853E"/>
      </a:accent3>
      <a:accent4>
        <a:srgbClr val="F5EEDD"/>
      </a:accent4>
      <a:accent5>
        <a:srgbClr val="CEE3F4"/>
      </a:accent5>
      <a:accent6>
        <a:srgbClr val="FFFFFF"/>
      </a:accent6>
      <a:hlink>
        <a:srgbClr val="007AC1"/>
      </a:hlink>
      <a:folHlink>
        <a:srgbClr val="FF853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d02a5b-d39a-4a9f-93ea-3aabde92100b" xsi:nil="true"/>
    <lcf76f155ced4ddcb4097134ff3c332f xmlns="b6bf6f2f-398b-4795-a907-1b6c9d81438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9B0C9AE30E88C4BB35CB344331EDBE1" ma:contentTypeVersion="12" ma:contentTypeDescription="Opprett et nytt dokument." ma:contentTypeScope="" ma:versionID="ba3cec552e15feb52ef470440fb760c9">
  <xsd:schema xmlns:xsd="http://www.w3.org/2001/XMLSchema" xmlns:xs="http://www.w3.org/2001/XMLSchema" xmlns:p="http://schemas.microsoft.com/office/2006/metadata/properties" xmlns:ns2="b6bf6f2f-398b-4795-a907-1b6c9d814382" xmlns:ns3="97d02a5b-d39a-4a9f-93ea-3aabde92100b" targetNamespace="http://schemas.microsoft.com/office/2006/metadata/properties" ma:root="true" ma:fieldsID="329075d03abdf0b9add23a82fbad9302" ns2:_="" ns3:_="">
    <xsd:import namespace="b6bf6f2f-398b-4795-a907-1b6c9d814382"/>
    <xsd:import namespace="97d02a5b-d39a-4a9f-93ea-3aabde9210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f6f2f-398b-4795-a907-1b6c9d8143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5e9e4705-6bb3-4f49-b50d-38b2cc1a9a4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d02a5b-d39a-4a9f-93ea-3aabde92100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c7eb9cf-9b21-4265-a35d-da3f3252616d}" ma:internalName="TaxCatchAll" ma:showField="CatchAllData" ma:web="97d02a5b-d39a-4a9f-93ea-3aabde9210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CC281D-4748-420B-BDFD-BD57A47A85CC}">
  <ds:schemaRef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terms/"/>
    <ds:schemaRef ds:uri="http://www.w3.org/XML/1998/namespace"/>
    <ds:schemaRef ds:uri="b6bf6f2f-398b-4795-a907-1b6c9d814382"/>
    <ds:schemaRef ds:uri="97d02a5b-d39a-4a9f-93ea-3aabde92100b"/>
  </ds:schemaRefs>
</ds:datastoreItem>
</file>

<file path=customXml/itemProps2.xml><?xml version="1.0" encoding="utf-8"?>
<ds:datastoreItem xmlns:ds="http://schemas.openxmlformats.org/officeDocument/2006/customXml" ds:itemID="{3C5CF813-CB80-46BB-BB87-57F2028BE59C}">
  <ds:schemaRefs>
    <ds:schemaRef ds:uri="http://schemas.microsoft.com/sharepoint/v3/contenttype/forms"/>
  </ds:schemaRefs>
</ds:datastoreItem>
</file>

<file path=customXml/itemProps3.xml><?xml version="1.0" encoding="utf-8"?>
<ds:datastoreItem xmlns:ds="http://schemas.openxmlformats.org/officeDocument/2006/customXml" ds:itemID="{B4531CB5-546B-4567-AB01-0CBD9DFDA359}">
  <ds:schemaRefs>
    <ds:schemaRef ds:uri="97d02a5b-d39a-4a9f-93ea-3aabde92100b"/>
    <ds:schemaRef ds:uri="b6bf6f2f-398b-4795-a907-1b6c9d8143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16</TotalTime>
  <Words>2907</Words>
  <Application>Microsoft Office PowerPoint</Application>
  <PresentationFormat>Egendefinert</PresentationFormat>
  <Paragraphs>179</Paragraphs>
  <Slides>17</Slides>
  <Notes>15</Notes>
  <HiddenSlides>3</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17</vt:i4>
      </vt:variant>
    </vt:vector>
  </HeadingPairs>
  <TitlesOfParts>
    <vt:vector size="23" baseType="lpstr">
      <vt:lpstr>Aptos</vt:lpstr>
      <vt:lpstr>Arial</vt:lpstr>
      <vt:lpstr>Calibri</vt:lpstr>
      <vt:lpstr>Calibri Light</vt:lpstr>
      <vt:lpstr>HK Grotesk</vt:lpstr>
      <vt:lpstr>Gjøvik kommune 2020</vt:lpstr>
      <vt:lpstr>Les meg! Her er noen gode tips og triks</vt:lpstr>
      <vt:lpstr>Gjøvik mot 2040</vt:lpstr>
      <vt:lpstr>PowerPoint-presentasjon</vt:lpstr>
      <vt:lpstr>PowerPoint-presentasjon</vt:lpstr>
      <vt:lpstr>Kompetanse for framtida  – rause, sterke sammen og grønne i vekst </vt:lpstr>
      <vt:lpstr>Kompetanse for framtida  – rause, sterke sammen og grønne i vekst </vt:lpstr>
      <vt:lpstr>Vår visjon; Kompetanse for framtida  – rause, sterke sammen og grønne i vekst </vt:lpstr>
      <vt:lpstr>Vår visjon; Kompetanse for framtida  – rause, sterke sammen og grønne i vekst </vt:lpstr>
      <vt:lpstr>PowerPoint-presentasjon</vt:lpstr>
      <vt:lpstr>Like muligheter til å leve selvstendige og inkluderende hverdagsliv</vt:lpstr>
      <vt:lpstr>Hvordan skape gode liv?</vt:lpstr>
      <vt:lpstr>PowerPoint-presentasjon</vt:lpstr>
      <vt:lpstr>  Attraktiv kompetanseby med innovasjonskraft og offensiv næringsutvikling </vt:lpstr>
      <vt:lpstr>PowerPoint-presentasjon</vt:lpstr>
      <vt:lpstr>Ett attraktivt og inkluderende sted å bo, arbeide og besøke </vt:lpstr>
      <vt:lpstr>PowerPoint-presentasjon</vt:lpstr>
      <vt:lpstr>Et robust og bærekraftig samfunn som tåler endringer og utfordringer </vt:lpstr>
    </vt:vector>
  </TitlesOfParts>
  <Company>Gjovik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Alexander Rostad</dc:creator>
  <cp:lastModifiedBy>Mari Bjørnstad Grønlie</cp:lastModifiedBy>
  <cp:revision>11</cp:revision>
  <dcterms:created xsi:type="dcterms:W3CDTF">2020-02-11T12:20:49Z</dcterms:created>
  <dcterms:modified xsi:type="dcterms:W3CDTF">2026-04-15T08:28:11Z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0x010100C9B0C9AE30E88C4BB35CB344331EDBE1</vt:lpwstr>
  </property>
  <property fmtid="{D5CDD505-2E9C-101B-9397-08002B2CF9AE}" pid="3" name="MediaServiceImageTags">
    <vt:lpwstr/>
  </property>
</Properties>
</file>