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handoutMasterIdLst>
    <p:handoutMasterId r:id="rId6"/>
  </p:handoutMasterIdLst>
  <p:sldIdLst>
    <p:sldId id="285" r:id="rId2"/>
    <p:sldId id="287" r:id="rId3"/>
    <p:sldId id="288" r:id="rId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442"/>
    <a:srgbClr val="E52B77"/>
    <a:srgbClr val="0079C1"/>
    <a:srgbClr val="6A6A6A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EE114-5C48-0BB0-DF9B-CF996BCDAA7E}" v="23" dt="2021-02-09T08:06:35.98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283" autoAdjust="0"/>
  </p:normalViewPr>
  <p:slideViewPr>
    <p:cSldViewPr snapToGrid="0">
      <p:cViewPr varScale="1">
        <p:scale>
          <a:sx n="69" d="100"/>
          <a:sy n="69" d="100"/>
        </p:scale>
        <p:origin x="96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Rostad" userId="S::alexander.rostad@gjovik.kommune.no::c1f450e0-f0a2-478d-b9f1-2bc8cf8af5e9" providerId="AD" clId="Web-{D95EE114-5C48-0BB0-DF9B-CF996BCDAA7E}"/>
    <pc:docChg chg="addSld modSld">
      <pc:chgData name="Alexander Rostad" userId="S::alexander.rostad@gjovik.kommune.no::c1f450e0-f0a2-478d-b9f1-2bc8cf8af5e9" providerId="AD" clId="Web-{D95EE114-5C48-0BB0-DF9B-CF996BCDAA7E}" dt="2021-02-09T08:06:33.919" v="11"/>
      <pc:docMkLst>
        <pc:docMk/>
      </pc:docMkLst>
      <pc:sldChg chg="addSp delSp modSp new mod setBg">
        <pc:chgData name="Alexander Rostad" userId="S::alexander.rostad@gjovik.kommune.no::c1f450e0-f0a2-478d-b9f1-2bc8cf8af5e9" providerId="AD" clId="Web-{D95EE114-5C48-0BB0-DF9B-CF996BCDAA7E}" dt="2021-02-09T08:06:33.919" v="11"/>
        <pc:sldMkLst>
          <pc:docMk/>
          <pc:sldMk cId="2358849588" sldId="281"/>
        </pc:sldMkLst>
        <pc:spChg chg="del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2" creationId="{49D01E5D-25A0-42F0-8A3E-E66AE8777571}"/>
          </ac:spMkLst>
        </pc:spChg>
        <pc:spChg chg="mod">
          <ac:chgData name="Alexander Rostad" userId="S::alexander.rostad@gjovik.kommune.no::c1f450e0-f0a2-478d-b9f1-2bc8cf8af5e9" providerId="AD" clId="Web-{D95EE114-5C48-0BB0-DF9B-CF996BCDAA7E}" dt="2021-02-09T08:06:22.231" v="10" actId="20577"/>
          <ac:spMkLst>
            <pc:docMk/>
            <pc:sldMk cId="2358849588" sldId="281"/>
            <ac:spMk id="3" creationId="{870E278C-1800-4436-AF79-BA49C492112E}"/>
          </ac:spMkLst>
        </pc:spChg>
        <pc:spChg chg="del mod">
          <ac:chgData name="Alexander Rostad" userId="S::alexander.rostad@gjovik.kommune.no::c1f450e0-f0a2-478d-b9f1-2bc8cf8af5e9" providerId="AD" clId="Web-{D95EE114-5C48-0BB0-DF9B-CF996BCDAA7E}" dt="2021-02-09T08:06:33.919" v="11"/>
          <ac:spMkLst>
            <pc:docMk/>
            <pc:sldMk cId="2358849588" sldId="281"/>
            <ac:spMk id="4" creationId="{A0A6B58D-F5DE-47E5-AE1B-A81D615B73AE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9" creationId="{09588DA8-065E-4F6F-8EFD-43104AB2E0CF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11" creationId="{C4285719-470E-454C-AF62-8323075F1F5B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13" creationId="{CD9FE4EF-C4D8-49A0-B2FF-81D8DB7D8A24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15" creationId="{4300840D-0A0B-4512-BACA-B439D5B9C57C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17" creationId="{D2B78728-A580-49A7-84F9-6EF6F583ADE0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19" creationId="{38FAA1A1-D861-433F-88FA-1E9D6FD31D11}"/>
          </ac:spMkLst>
        </pc:spChg>
        <pc:spChg chg="add">
          <ac:chgData name="Alexander Rostad" userId="S::alexander.rostad@gjovik.kommune.no::c1f450e0-f0a2-478d-b9f1-2bc8cf8af5e9" providerId="AD" clId="Web-{D95EE114-5C48-0BB0-DF9B-CF996BCDAA7E}" dt="2021-02-09T08:05:57.481" v="1"/>
          <ac:spMkLst>
            <pc:docMk/>
            <pc:sldMk cId="2358849588" sldId="281"/>
            <ac:spMk id="21" creationId="{8D71EDA1-87BF-4D5D-AB79-F346FD19278A}"/>
          </ac:spMkLst>
        </pc:spChg>
        <pc:picChg chg="add mod ord">
          <ac:chgData name="Alexander Rostad" userId="S::alexander.rostad@gjovik.kommune.no::c1f450e0-f0a2-478d-b9f1-2bc8cf8af5e9" providerId="AD" clId="Web-{D95EE114-5C48-0BB0-DF9B-CF996BCDAA7E}" dt="2021-02-09T08:06:33.919" v="11"/>
          <ac:picMkLst>
            <pc:docMk/>
            <pc:sldMk cId="2358849588" sldId="281"/>
            <ac:picMk id="5" creationId="{014B493B-82DA-40D1-AEDF-76E7373DF1E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8A01-540C-422A-87E2-1DE281B9FC3B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F4C2E-7BAF-457B-B7C9-B97829607E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26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1CF2-588D-4957-89AC-3BD57A3FA918}" type="datetimeFigureOut">
              <a:rPr lang="nb-NO" smtClean="0"/>
              <a:t>07.12.2023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D0932-2F15-4A3E-80C5-199FB355A5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40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AD0932-2F15-4A3E-80C5-199FB355A5F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45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hvi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3BB667A-2C20-42AA-A9BE-CC0A2318FCDD}"/>
              </a:ext>
            </a:extLst>
          </p:cNvPr>
          <p:cNvSpPr/>
          <p:nvPr userDrawn="1"/>
        </p:nvSpPr>
        <p:spPr>
          <a:xfrm>
            <a:off x="-3" y="-1"/>
            <a:ext cx="18288003" cy="10287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5898AA2-5B9A-4C48-8D94-FCB2EF6A6E89}"/>
              </a:ext>
            </a:extLst>
          </p:cNvPr>
          <p:cNvSpPr/>
          <p:nvPr userDrawn="1"/>
        </p:nvSpPr>
        <p:spPr>
          <a:xfrm>
            <a:off x="-4" y="0"/>
            <a:ext cx="18288003" cy="10287001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02F35FE-B7E2-4029-9E65-95EF3D0A14DC}"/>
              </a:ext>
            </a:extLst>
          </p:cNvPr>
          <p:cNvSpPr/>
          <p:nvPr userDrawn="1"/>
        </p:nvSpPr>
        <p:spPr>
          <a:xfrm>
            <a:off x="0" y="0"/>
            <a:ext cx="18288003" cy="1028700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999" y="1585913"/>
            <a:ext cx="13716000" cy="35575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her for å legge til en 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57"/>
            <a:ext cx="13716000" cy="1721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nb-NO" dirty="0"/>
              <a:t>Legg til en undertittel eller oppsummering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39" y="7155064"/>
            <a:ext cx="3693320" cy="2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3">
            <a:extLst>
              <a:ext uri="{FF2B5EF4-FFF2-40B4-BE49-F238E27FC236}">
                <a16:creationId xmlns:a16="http://schemas.microsoft.com/office/drawing/2014/main" id="{0427A456-B86B-466D-A093-FDBDD4237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0"/>
          <a:stretch/>
        </p:blipFill>
        <p:spPr>
          <a:xfrm>
            <a:off x="0" y="900"/>
            <a:ext cx="18288000" cy="102888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8C00D3C-F720-4425-B8AB-EB2DA74CA01B}"/>
              </a:ext>
            </a:extLst>
          </p:cNvPr>
          <p:cNvSpPr/>
          <p:nvPr userDrawn="1"/>
        </p:nvSpPr>
        <p:spPr>
          <a:xfrm>
            <a:off x="0" y="0"/>
            <a:ext cx="18288003" cy="10287001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4C01353-0F19-4B4D-A650-4A727C975490}"/>
              </a:ext>
            </a:extLst>
          </p:cNvPr>
          <p:cNvSpPr/>
          <p:nvPr userDrawn="1"/>
        </p:nvSpPr>
        <p:spPr>
          <a:xfrm>
            <a:off x="-3" y="0"/>
            <a:ext cx="18288003" cy="1028700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71" y="1553101"/>
            <a:ext cx="15707792" cy="9848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871" y="3328988"/>
            <a:ext cx="7478382" cy="65722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800" b="0" baseline="0">
                <a:solidFill>
                  <a:schemeClr val="bg1"/>
                </a:solidFill>
              </a:defRPr>
            </a:lvl1pPr>
            <a:lvl2pPr marL="10287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2pPr>
            <a:lvl3pPr marL="17145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3pPr>
            <a:lvl4pPr marL="24003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4pPr>
            <a:lvl5pPr marL="30861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9475281" y="3328988"/>
            <a:ext cx="7478382" cy="65722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800" b="0" baseline="0">
                <a:solidFill>
                  <a:schemeClr val="bg1"/>
                </a:solidFill>
              </a:defRPr>
            </a:lvl1pPr>
            <a:lvl2pPr marL="10287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2pPr>
            <a:lvl3pPr marL="17145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3pPr>
            <a:lvl4pPr marL="24003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4pPr>
            <a:lvl5pPr marL="3086100" indent="-342900">
              <a:buClr>
                <a:schemeClr val="accent2"/>
              </a:buClr>
              <a:buFont typeface="HK Grotesk" panose="00000500000000000000" pitchFamily="2" charset="0"/>
              <a:buChar char="‣"/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meg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>
            <a:extLst>
              <a:ext uri="{FF2B5EF4-FFF2-40B4-BE49-F238E27FC236}">
                <a16:creationId xmlns:a16="http://schemas.microsoft.com/office/drawing/2014/main" id="{548EB03C-3911-48C9-9796-4F1D2950A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8986"/>
          <a:stretch/>
        </p:blipFill>
        <p:spPr>
          <a:xfrm>
            <a:off x="0" y="0"/>
            <a:ext cx="18288000" cy="102888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3BF0775-7D74-4BA2-9487-0EABD8AD1A9D}"/>
              </a:ext>
            </a:extLst>
          </p:cNvPr>
          <p:cNvSpPr/>
          <p:nvPr userDrawn="1"/>
        </p:nvSpPr>
        <p:spPr>
          <a:xfrm>
            <a:off x="-3" y="-1799"/>
            <a:ext cx="18288003" cy="10287001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7C735F-0B75-4F76-BD9D-C7C3046ABC7F}"/>
              </a:ext>
            </a:extLst>
          </p:cNvPr>
          <p:cNvSpPr/>
          <p:nvPr userDrawn="1"/>
        </p:nvSpPr>
        <p:spPr>
          <a:xfrm>
            <a:off x="0" y="0"/>
            <a:ext cx="18288003" cy="102870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32462" y="4777834"/>
            <a:ext cx="7567634" cy="978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chemeClr val="accent2"/>
              </a:buClr>
              <a:buFont typeface="HK Grotesk" panose="00000500000000000000" pitchFamily="2" charset="0"/>
              <a:buNone/>
              <a:defRPr sz="4400" b="1" baseline="0">
                <a:solidFill>
                  <a:schemeClr val="bg1"/>
                </a:solidFill>
              </a:defRPr>
            </a:lvl1pPr>
            <a:lvl2pPr marL="6858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2pPr>
            <a:lvl3pPr marL="13716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3pPr>
            <a:lvl4pPr marL="20574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4pPr>
            <a:lvl5pPr marL="27432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0" hasCustomPrompt="1"/>
          </p:nvPr>
        </p:nvSpPr>
        <p:spPr>
          <a:xfrm>
            <a:off x="1935670" y="2497121"/>
            <a:ext cx="5749352" cy="57493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Bilde av deg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032461" y="5894364"/>
            <a:ext cx="7567635" cy="1581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HK Grotesk" panose="00000500000000000000" pitchFamily="2" charset="0"/>
              <a:buNone/>
              <a:defRPr sz="2800" b="0" baseline="0">
                <a:solidFill>
                  <a:schemeClr val="bg1"/>
                </a:solidFill>
              </a:defRPr>
            </a:lvl1pPr>
            <a:lvl2pPr marL="6858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2pPr>
            <a:lvl3pPr marL="13716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3pPr>
            <a:lvl4pPr marL="20574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4pPr>
            <a:lvl5pPr marL="2743200" indent="0" algn="ctr">
              <a:buClr>
                <a:schemeClr val="accent2"/>
              </a:buClr>
              <a:buFont typeface="HK Grotesk" panose="00000500000000000000" pitchFamily="2" charset="0"/>
              <a:buNone/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E-</a:t>
            </a:r>
            <a:r>
              <a:rPr lang="en-US" dirty="0" err="1"/>
              <a:t>postadresse</a:t>
            </a:r>
            <a:br>
              <a:rPr lang="en-US" dirty="0"/>
            </a:br>
            <a:r>
              <a:rPr lang="en-US" dirty="0" err="1"/>
              <a:t>Telefonnummer</a:t>
            </a:r>
            <a:endParaRPr lang="en-US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841" y="353568"/>
            <a:ext cx="2672509" cy="1553101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9032460" y="3381666"/>
            <a:ext cx="7567635" cy="1327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2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42930135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17" y="4126574"/>
            <a:ext cx="3499763" cy="20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tile tx="0" ty="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44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89" r:id="rId2"/>
    <p:sldLayoutId id="2147483798" r:id="rId3"/>
    <p:sldLayoutId id="2147483777" r:id="rId4"/>
  </p:sldLayoutIdLst>
  <p:transition spd="slow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HK Grotesk" panose="00000500000000000000" pitchFamily="2" charset="0"/>
        <a:buChar char="‣"/>
        <a:defRPr sz="3000" kern="1200">
          <a:solidFill>
            <a:srgbClr val="22344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chemeClr val="accent2"/>
        </a:buClr>
        <a:buFont typeface="HK Grotesk" panose="00000500000000000000" pitchFamily="2" charset="0"/>
        <a:buChar char="‣"/>
        <a:defRPr sz="2800" kern="1200">
          <a:solidFill>
            <a:srgbClr val="22344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chemeClr val="accent2"/>
        </a:buClr>
        <a:buFont typeface="HK Grotesk" panose="00000500000000000000" pitchFamily="2" charset="0"/>
        <a:buChar char="‣"/>
        <a:defRPr sz="2600" kern="1200">
          <a:solidFill>
            <a:srgbClr val="22344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chemeClr val="accent2"/>
        </a:buClr>
        <a:buFont typeface="HK Grotesk" panose="00000500000000000000" pitchFamily="2" charset="0"/>
        <a:buChar char="‣"/>
        <a:defRPr sz="2400" kern="1200">
          <a:solidFill>
            <a:srgbClr val="22344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chemeClr val="accent2"/>
        </a:buClr>
        <a:buFont typeface="HK Grotesk" panose="00000500000000000000" pitchFamily="2" charset="0"/>
        <a:buChar char="‣"/>
        <a:defRPr sz="2400" kern="1200">
          <a:solidFill>
            <a:srgbClr val="22344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A3D5E6-A2F1-48C8-A6FE-755E50BCD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24F48F-410F-4A07-9A9F-2AA740321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5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2FE5F0-0A25-4BFC-9F55-7C5863D2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35" y="1553101"/>
            <a:ext cx="15707792" cy="984883"/>
          </a:xfrm>
        </p:spPr>
        <p:txBody>
          <a:bodyPr>
            <a:noAutofit/>
          </a:bodyPr>
          <a:lstStyle/>
          <a:p>
            <a:r>
              <a:rPr lang="nb-NO" sz="6600" dirty="0"/>
              <a:t>Om Gjøvik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0744D5-E262-4229-A57C-4A0B5C8D7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88" y="4354012"/>
            <a:ext cx="2358465" cy="235846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A345F997-E5E9-4BB8-9322-96BB021B4318}"/>
              </a:ext>
            </a:extLst>
          </p:cNvPr>
          <p:cNvSpPr txBox="1">
            <a:spLocks/>
          </p:cNvSpPr>
          <p:nvPr/>
        </p:nvSpPr>
        <p:spPr>
          <a:xfrm>
            <a:off x="1290841" y="6975129"/>
            <a:ext cx="3089361" cy="25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HK Grotesk" panose="00000500000000000000" pitchFamily="2" charset="0"/>
              <a:buNone/>
            </a:pPr>
            <a:r>
              <a:rPr lang="nb-NO" sz="4400" b="1" dirty="0">
                <a:solidFill>
                  <a:schemeClr val="accent2"/>
                </a:solidFill>
              </a:rPr>
              <a:t>30 569</a:t>
            </a:r>
            <a:br>
              <a:rPr lang="nb-NO" sz="4400" b="1" dirty="0"/>
            </a:br>
            <a:r>
              <a:rPr lang="nb-NO" sz="3200" b="1" dirty="0"/>
              <a:t>innbyggere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b-NO" sz="1600" i="1" dirty="0"/>
              <a:t>(Folkeregisteret, februar 2023)</a:t>
            </a:r>
            <a:endParaRPr lang="nb-NO" sz="2000" i="1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84713BB-66BC-4029-A91C-B9CBD130E77E}"/>
              </a:ext>
            </a:extLst>
          </p:cNvPr>
          <p:cNvSpPr txBox="1">
            <a:spLocks/>
          </p:cNvSpPr>
          <p:nvPr/>
        </p:nvSpPr>
        <p:spPr>
          <a:xfrm>
            <a:off x="13638226" y="6912216"/>
            <a:ext cx="3089361" cy="2543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nb-NO" sz="4400" b="1" dirty="0">
                <a:solidFill>
                  <a:schemeClr val="accent2"/>
                </a:solidFill>
              </a:rPr>
              <a:t>5 9091</a:t>
            </a:r>
            <a:br>
              <a:rPr lang="nb-NO" sz="4400" b="1" dirty="0"/>
            </a:br>
            <a:r>
              <a:rPr lang="nb-NO" sz="3200" b="1" dirty="0"/>
              <a:t>studenter</a:t>
            </a:r>
            <a:br>
              <a:rPr lang="nb-NO" sz="3200" b="1" dirty="0"/>
            </a:br>
            <a:r>
              <a:rPr lang="nb-NO" sz="3200" b="1" dirty="0"/>
              <a:t>ved NTNU og Fagskolen</a:t>
            </a:r>
          </a:p>
          <a:p>
            <a:pPr marL="0" indent="0" algn="ctr">
              <a:lnSpc>
                <a:spcPct val="100000"/>
              </a:lnSpc>
              <a:buFont typeface="HK Grotesk" panose="00000500000000000000" pitchFamily="2" charset="0"/>
              <a:buNone/>
            </a:pPr>
            <a:r>
              <a:rPr lang="nb-NO" sz="1600" i="1" dirty="0"/>
              <a:t>(</a:t>
            </a:r>
            <a:r>
              <a:rPr lang="nb-NO" sz="1600" i="1" dirty="0" err="1"/>
              <a:t>Byregnskapet</a:t>
            </a:r>
            <a:r>
              <a:rPr lang="nb-NO" sz="1600" i="1" dirty="0"/>
              <a:t>, 2021)</a:t>
            </a:r>
            <a:endParaRPr lang="nb-NO" sz="2000" i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271B45-8D28-49F3-847A-13D931EF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040" y="4277258"/>
            <a:ext cx="2358463" cy="235846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49DF35B-E9B0-4963-A9B5-005D553CE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78" y="4277256"/>
            <a:ext cx="2358465" cy="235846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AAD1917-8E4A-4236-90EE-9FE788129D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83" y="4277256"/>
            <a:ext cx="2358465" cy="2358465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3D1FAF32-423F-4234-B2E5-08E32093E7B0}"/>
              </a:ext>
            </a:extLst>
          </p:cNvPr>
          <p:cNvSpPr txBox="1">
            <a:spLocks/>
          </p:cNvSpPr>
          <p:nvPr/>
        </p:nvSpPr>
        <p:spPr>
          <a:xfrm>
            <a:off x="9522431" y="6898374"/>
            <a:ext cx="3089361" cy="25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HK Grotesk" panose="00000500000000000000" pitchFamily="2" charset="0"/>
              <a:buNone/>
            </a:pPr>
            <a:r>
              <a:rPr lang="nb-NO" sz="4400" b="1" dirty="0">
                <a:solidFill>
                  <a:schemeClr val="accent2"/>
                </a:solidFill>
              </a:rPr>
              <a:t>89</a:t>
            </a:r>
            <a:br>
              <a:rPr lang="nb-NO" sz="4400" b="1" dirty="0"/>
            </a:br>
            <a:r>
              <a:rPr lang="nb-NO" sz="3200" b="1" dirty="0"/>
              <a:t>nasjonaliteter</a:t>
            </a:r>
            <a:endParaRPr lang="nb-NO" sz="3300" b="1" dirty="0"/>
          </a:p>
          <a:p>
            <a:pPr marL="0" indent="0" algn="ctr">
              <a:lnSpc>
                <a:spcPct val="100000"/>
              </a:lnSpc>
              <a:buFont typeface="HK Grotesk" panose="00000500000000000000" pitchFamily="2" charset="0"/>
              <a:buNone/>
            </a:pPr>
            <a:r>
              <a:rPr lang="nb-NO" sz="1600" i="1" dirty="0"/>
              <a:t>(SSB, 2023)</a:t>
            </a:r>
            <a:endParaRPr lang="nb-NO" sz="2000" i="1" dirty="0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5ADCB71-5124-465B-BCDE-6A57CE0DF66D}"/>
              </a:ext>
            </a:extLst>
          </p:cNvPr>
          <p:cNvSpPr txBox="1">
            <a:spLocks/>
          </p:cNvSpPr>
          <p:nvPr/>
        </p:nvSpPr>
        <p:spPr>
          <a:xfrm>
            <a:off x="5406636" y="6898374"/>
            <a:ext cx="3089361" cy="25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145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4003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086100" indent="-342900" algn="l" defTabSz="13716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Font typeface="HK Grotesk" panose="00000500000000000000" pitchFamily="2" charset="0"/>
              <a:buChar char="‣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HK Grotesk" panose="00000500000000000000" pitchFamily="2" charset="0"/>
              <a:buNone/>
            </a:pPr>
            <a:r>
              <a:rPr lang="nb-NO" sz="4400" b="1" dirty="0">
                <a:solidFill>
                  <a:schemeClr val="accent2"/>
                </a:solidFill>
              </a:rPr>
              <a:t>24%</a:t>
            </a:r>
            <a:br>
              <a:rPr lang="nb-NO" sz="4400" b="1" dirty="0"/>
            </a:br>
            <a:r>
              <a:rPr lang="nb-NO" sz="3200" b="1" dirty="0"/>
              <a:t>bosatt utenfor byområder</a:t>
            </a:r>
            <a:endParaRPr lang="nb-NO" sz="33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nb-NO" sz="1600" i="1" dirty="0"/>
              <a:t>(Folkeregisteret, februar 2023)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13263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9B1AD27-DFEA-4E6A-B049-29C82894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62" y="4777834"/>
            <a:ext cx="7567634" cy="9783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F9E9751-7865-43D1-82AE-C04121F90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D57537-C33D-474B-B152-CB627CD083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032461" y="5894364"/>
            <a:ext cx="7567635" cy="158156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2193C9-2F52-4934-83BE-2C9FF132B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32460" y="3381666"/>
            <a:ext cx="7567635" cy="13270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16097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jøvik kommune 2020">
  <a:themeElements>
    <a:clrScheme name="Gjøvik kommunes fargeprofil">
      <a:dk1>
        <a:srgbClr val="223442"/>
      </a:dk1>
      <a:lt1>
        <a:srgbClr val="FFFFFF"/>
      </a:lt1>
      <a:dk2>
        <a:srgbClr val="223442"/>
      </a:dk2>
      <a:lt2>
        <a:srgbClr val="FFFFFF"/>
      </a:lt2>
      <a:accent1>
        <a:srgbClr val="1C4892"/>
      </a:accent1>
      <a:accent2>
        <a:srgbClr val="007AC1"/>
      </a:accent2>
      <a:accent3>
        <a:srgbClr val="FF853E"/>
      </a:accent3>
      <a:accent4>
        <a:srgbClr val="F5EEDD"/>
      </a:accent4>
      <a:accent5>
        <a:srgbClr val="CEE3F4"/>
      </a:accent5>
      <a:accent6>
        <a:srgbClr val="FFFFFF"/>
      </a:accent6>
      <a:hlink>
        <a:srgbClr val="007AC1"/>
      </a:hlink>
      <a:folHlink>
        <a:srgbClr val="FF853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47</Words>
  <Application>Microsoft Office PowerPoint</Application>
  <PresentationFormat>Egendefinert</PresentationFormat>
  <Paragraphs>10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HK Grotesk</vt:lpstr>
      <vt:lpstr>Gjøvik kommune 2020</vt:lpstr>
      <vt:lpstr>PowerPoint-presentasjon</vt:lpstr>
      <vt:lpstr>Om Gjøvik</vt:lpstr>
      <vt:lpstr>PowerPoint-presentasjon</vt:lpstr>
    </vt:vector>
  </TitlesOfParts>
  <Company>Gjovik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Alexander Rostad</dc:creator>
  <cp:lastModifiedBy>Franziska Schminke</cp:lastModifiedBy>
  <cp:revision>501</cp:revision>
  <dcterms:created xsi:type="dcterms:W3CDTF">2020-02-11T12:20:49Z</dcterms:created>
  <dcterms:modified xsi:type="dcterms:W3CDTF">2023-12-07T12:05:46Z</dcterms:modified>
</cp:coreProperties>
</file>