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442"/>
    <a:srgbClr val="E52B77"/>
    <a:srgbClr val="0079C1"/>
    <a:srgbClr val="6A6A6A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5EE114-5C48-0BB0-DF9B-CF996BCDAA7E}" v="23" dt="2021-02-09T08:06:35.982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emastil 1 –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ys stil 2 – uthevin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0805" autoAdjust="0"/>
  </p:normalViewPr>
  <p:slideViewPr>
    <p:cSldViewPr snapToGrid="0">
      <p:cViewPr varScale="1">
        <p:scale>
          <a:sx n="55" d="100"/>
          <a:sy n="55" d="100"/>
        </p:scale>
        <p:origin x="2946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8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26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Rostad" userId="S::alexander.rostad@gjovik.kommune.no::c1f450e0-f0a2-478d-b9f1-2bc8cf8af5e9" providerId="AD" clId="Web-{D95EE114-5C48-0BB0-DF9B-CF996BCDAA7E}"/>
    <pc:docChg chg="addSld modSld">
      <pc:chgData name="Alexander Rostad" userId="S::alexander.rostad@gjovik.kommune.no::c1f450e0-f0a2-478d-b9f1-2bc8cf8af5e9" providerId="AD" clId="Web-{D95EE114-5C48-0BB0-DF9B-CF996BCDAA7E}" dt="2021-02-09T08:06:33.919" v="11"/>
      <pc:docMkLst>
        <pc:docMk/>
      </pc:docMkLst>
      <pc:sldChg chg="addSp delSp modSp new mod setBg">
        <pc:chgData name="Alexander Rostad" userId="S::alexander.rostad@gjovik.kommune.no::c1f450e0-f0a2-478d-b9f1-2bc8cf8af5e9" providerId="AD" clId="Web-{D95EE114-5C48-0BB0-DF9B-CF996BCDAA7E}" dt="2021-02-09T08:06:33.919" v="11"/>
        <pc:sldMkLst>
          <pc:docMk/>
          <pc:sldMk cId="2358849588" sldId="281"/>
        </pc:sldMkLst>
        <pc:spChg chg="del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2" creationId="{49D01E5D-25A0-42F0-8A3E-E66AE8777571}"/>
          </ac:spMkLst>
        </pc:spChg>
        <pc:spChg chg="mod">
          <ac:chgData name="Alexander Rostad" userId="S::alexander.rostad@gjovik.kommune.no::c1f450e0-f0a2-478d-b9f1-2bc8cf8af5e9" providerId="AD" clId="Web-{D95EE114-5C48-0BB0-DF9B-CF996BCDAA7E}" dt="2021-02-09T08:06:22.231" v="10" actId="20577"/>
          <ac:spMkLst>
            <pc:docMk/>
            <pc:sldMk cId="2358849588" sldId="281"/>
            <ac:spMk id="3" creationId="{870E278C-1800-4436-AF79-BA49C492112E}"/>
          </ac:spMkLst>
        </pc:spChg>
        <pc:spChg chg="del mod">
          <ac:chgData name="Alexander Rostad" userId="S::alexander.rostad@gjovik.kommune.no::c1f450e0-f0a2-478d-b9f1-2bc8cf8af5e9" providerId="AD" clId="Web-{D95EE114-5C48-0BB0-DF9B-CF996BCDAA7E}" dt="2021-02-09T08:06:33.919" v="11"/>
          <ac:spMkLst>
            <pc:docMk/>
            <pc:sldMk cId="2358849588" sldId="281"/>
            <ac:spMk id="4" creationId="{A0A6B58D-F5DE-47E5-AE1B-A81D615B73AE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9" creationId="{09588DA8-065E-4F6F-8EFD-43104AB2E0CF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1" creationId="{C4285719-470E-454C-AF62-8323075F1F5B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3" creationId="{CD9FE4EF-C4D8-49A0-B2FF-81D8DB7D8A24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5" creationId="{4300840D-0A0B-4512-BACA-B439D5B9C57C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7" creationId="{D2B78728-A580-49A7-84F9-6EF6F583ADE0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9" creationId="{38FAA1A1-D861-433F-88FA-1E9D6FD31D11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21" creationId="{8D71EDA1-87BF-4D5D-AB79-F346FD19278A}"/>
          </ac:spMkLst>
        </pc:spChg>
        <pc:picChg chg="add mod ord">
          <ac:chgData name="Alexander Rostad" userId="S::alexander.rostad@gjovik.kommune.no::c1f450e0-f0a2-478d-b9f1-2bc8cf8af5e9" providerId="AD" clId="Web-{D95EE114-5C48-0BB0-DF9B-CF996BCDAA7E}" dt="2021-02-09T08:06:33.919" v="11"/>
          <ac:picMkLst>
            <pc:docMk/>
            <pc:sldMk cId="2358849588" sldId="281"/>
            <ac:picMk id="5" creationId="{014B493B-82DA-40D1-AEDF-76E7373DF1E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98A01-540C-422A-87E2-1DE281B9FC3B}" type="datetimeFigureOut">
              <a:rPr lang="nb-NO" smtClean="0"/>
              <a:t>20.12.2021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F4C2E-7BAF-457B-B7C9-B97829607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6269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E1CF2-588D-4957-89AC-3BD57A3FA918}" type="datetimeFigureOut">
              <a:rPr lang="nb-NO" smtClean="0"/>
              <a:t>20.12.2021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D0932-2F15-4A3E-80C5-199FB355A5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040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1pPr>
    <a:lvl2pPr marL="646527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2pPr>
    <a:lvl3pPr marL="1293053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3pPr>
    <a:lvl4pPr marL="1939580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4pPr>
    <a:lvl5pPr marL="2586106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5pPr>
    <a:lvl6pPr marL="3232633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6pPr>
    <a:lvl7pPr marL="3879159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7pPr>
    <a:lvl8pPr marL="4525686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8pPr>
    <a:lvl9pPr marL="5172212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ort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735" y="0"/>
            <a:ext cx="10690342" cy="7553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545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760667" y="583453"/>
            <a:ext cx="9170474" cy="6323369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760667" y="8057959"/>
            <a:ext cx="9170474" cy="4509934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err="1" smtClean="0"/>
              <a:t>Lorem</a:t>
            </a:r>
            <a:r>
              <a:rPr lang="nb-NO" dirty="0" smtClean="0"/>
              <a:t> </a:t>
            </a:r>
            <a:r>
              <a:rPr lang="nb-NO" dirty="0" err="1" smtClean="0"/>
              <a:t>ipsum</a:t>
            </a:r>
            <a:r>
              <a:rPr lang="nb-NO" dirty="0" smtClean="0"/>
              <a:t> </a:t>
            </a:r>
            <a:r>
              <a:rPr lang="nb-NO" dirty="0" err="1" smtClean="0"/>
              <a:t>dolor</a:t>
            </a:r>
            <a:r>
              <a:rPr lang="nb-NO" dirty="0" smtClean="0"/>
              <a:t> </a:t>
            </a:r>
            <a:r>
              <a:rPr lang="nb-NO" dirty="0" err="1" smtClean="0"/>
              <a:t>sit</a:t>
            </a:r>
            <a:r>
              <a:rPr lang="nb-NO" dirty="0" smtClean="0"/>
              <a:t> </a:t>
            </a:r>
            <a:r>
              <a:rPr lang="nb-NO" dirty="0" err="1" smtClean="0"/>
              <a:t>amet</a:t>
            </a:r>
            <a:r>
              <a:rPr lang="nb-NO" dirty="0" smtClean="0"/>
              <a:t>, </a:t>
            </a:r>
            <a:r>
              <a:rPr lang="nb-NO" dirty="0" err="1" smtClean="0"/>
              <a:t>consectetur</a:t>
            </a:r>
            <a:r>
              <a:rPr lang="nb-NO" dirty="0" smtClean="0"/>
              <a:t> </a:t>
            </a:r>
            <a:r>
              <a:rPr lang="nb-NO" dirty="0" err="1" smtClean="0"/>
              <a:t>adipiscing</a:t>
            </a:r>
            <a:r>
              <a:rPr lang="nb-NO" dirty="0" smtClean="0"/>
              <a:t> </a:t>
            </a:r>
            <a:r>
              <a:rPr lang="nb-NO" dirty="0" err="1" smtClean="0"/>
              <a:t>elit</a:t>
            </a:r>
            <a:r>
              <a:rPr lang="nb-NO" dirty="0" smtClean="0"/>
              <a:t>, sed do </a:t>
            </a:r>
            <a:r>
              <a:rPr lang="nb-NO" dirty="0" err="1" smtClean="0"/>
              <a:t>eiusmod</a:t>
            </a:r>
            <a:r>
              <a:rPr lang="nb-NO" dirty="0" smtClean="0"/>
              <a:t> </a:t>
            </a:r>
            <a:r>
              <a:rPr lang="nb-NO" dirty="0" err="1" smtClean="0"/>
              <a:t>tempor</a:t>
            </a:r>
            <a:r>
              <a:rPr lang="nb-NO" dirty="0" smtClean="0"/>
              <a:t> </a:t>
            </a:r>
            <a:r>
              <a:rPr lang="nb-NO" dirty="0" err="1" smtClean="0"/>
              <a:t>incididunt</a:t>
            </a:r>
            <a:r>
              <a:rPr lang="nb-NO" dirty="0" smtClean="0"/>
              <a:t> ut </a:t>
            </a:r>
            <a:r>
              <a:rPr lang="nb-NO" dirty="0" err="1" smtClean="0"/>
              <a:t>labore</a:t>
            </a:r>
            <a:r>
              <a:rPr lang="nb-NO" dirty="0" smtClean="0"/>
              <a:t> et </a:t>
            </a:r>
            <a:r>
              <a:rPr lang="nb-NO" dirty="0" err="1" smtClean="0"/>
              <a:t>dolore</a:t>
            </a:r>
            <a:r>
              <a:rPr lang="nb-NO" dirty="0" smtClean="0"/>
              <a:t> </a:t>
            </a:r>
            <a:r>
              <a:rPr lang="nb-NO" dirty="0" err="1" smtClean="0"/>
              <a:t>magna</a:t>
            </a:r>
            <a:r>
              <a:rPr lang="nb-NO" dirty="0" smtClean="0"/>
              <a:t> </a:t>
            </a:r>
            <a:r>
              <a:rPr lang="nb-NO" dirty="0" err="1" smtClean="0"/>
              <a:t>aliqua</a:t>
            </a:r>
            <a:r>
              <a:rPr lang="nb-NO" dirty="0" smtClean="0"/>
              <a:t>. Ut </a:t>
            </a:r>
            <a:r>
              <a:rPr lang="nb-NO" dirty="0" err="1" smtClean="0"/>
              <a:t>enim</a:t>
            </a:r>
            <a:r>
              <a:rPr lang="nb-NO" dirty="0" smtClean="0"/>
              <a:t> ad </a:t>
            </a:r>
            <a:r>
              <a:rPr lang="nb-NO" dirty="0" err="1" smtClean="0"/>
              <a:t>minim</a:t>
            </a:r>
            <a:r>
              <a:rPr lang="nb-NO" dirty="0" smtClean="0"/>
              <a:t> </a:t>
            </a:r>
            <a:r>
              <a:rPr lang="nb-NO" dirty="0" err="1" smtClean="0"/>
              <a:t>veniam</a:t>
            </a:r>
            <a:r>
              <a:rPr lang="nb-NO" dirty="0" smtClean="0"/>
              <a:t>, </a:t>
            </a:r>
            <a:r>
              <a:rPr lang="nb-NO" dirty="0" err="1" smtClean="0"/>
              <a:t>quis</a:t>
            </a:r>
            <a:r>
              <a:rPr lang="nb-NO" dirty="0" smtClean="0"/>
              <a:t> </a:t>
            </a:r>
            <a:r>
              <a:rPr lang="nb-NO" dirty="0" err="1" smtClean="0"/>
              <a:t>nostrud</a:t>
            </a:r>
            <a:r>
              <a:rPr lang="nb-NO" dirty="0" smtClean="0"/>
              <a:t> </a:t>
            </a:r>
            <a:r>
              <a:rPr lang="nb-NO" dirty="0" err="1" smtClean="0"/>
              <a:t>exercitation</a:t>
            </a:r>
            <a:r>
              <a:rPr lang="nb-NO" dirty="0" smtClean="0"/>
              <a:t> </a:t>
            </a:r>
            <a:r>
              <a:rPr lang="nb-NO" dirty="0" err="1" smtClean="0"/>
              <a:t>ullamco</a:t>
            </a:r>
            <a:r>
              <a:rPr lang="nb-NO" dirty="0" smtClean="0"/>
              <a:t> </a:t>
            </a:r>
            <a:r>
              <a:rPr lang="nb-NO" dirty="0" err="1" smtClean="0"/>
              <a:t>laboris</a:t>
            </a:r>
            <a:r>
              <a:rPr lang="nb-NO" dirty="0" smtClean="0"/>
              <a:t> </a:t>
            </a:r>
            <a:r>
              <a:rPr lang="nb-NO" dirty="0" err="1" smtClean="0"/>
              <a:t>nisi</a:t>
            </a:r>
            <a:r>
              <a:rPr lang="nb-NO" dirty="0" smtClean="0"/>
              <a:t> ut </a:t>
            </a:r>
            <a:r>
              <a:rPr lang="nb-NO" dirty="0" err="1" smtClean="0"/>
              <a:t>aliquip</a:t>
            </a:r>
            <a:r>
              <a:rPr lang="nb-NO" dirty="0" smtClean="0"/>
              <a:t> ex </a:t>
            </a:r>
            <a:r>
              <a:rPr lang="nb-NO" dirty="0" err="1" smtClean="0"/>
              <a:t>ea</a:t>
            </a:r>
            <a:r>
              <a:rPr lang="nb-NO" dirty="0" smtClean="0"/>
              <a:t> </a:t>
            </a:r>
            <a:r>
              <a:rPr lang="nb-NO" dirty="0" err="1" smtClean="0"/>
              <a:t>commodo</a:t>
            </a:r>
            <a:r>
              <a:rPr lang="nb-NO" dirty="0" smtClean="0"/>
              <a:t> </a:t>
            </a:r>
            <a:r>
              <a:rPr lang="nb-NO" dirty="0" err="1" smtClean="0"/>
              <a:t>consequat</a:t>
            </a:r>
            <a:r>
              <a:rPr lang="nb-NO" dirty="0" smtClean="0"/>
              <a:t>.</a:t>
            </a:r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504" y="12788658"/>
            <a:ext cx="3402800" cy="197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082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budskap - hvit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760667" y="583454"/>
            <a:ext cx="9170474" cy="116690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 smtClean="0"/>
              <a:t>Overskrift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504" y="12788658"/>
            <a:ext cx="3402800" cy="197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3784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budskap - blå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735" y="-1"/>
            <a:ext cx="10690342" cy="15119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545"/>
          </a:p>
        </p:txBody>
      </p:sp>
      <p:pic>
        <p:nvPicPr>
          <p:cNvPr id="2" name="Bil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503" y="12788658"/>
            <a:ext cx="3402800" cy="1977199"/>
          </a:xfrm>
          <a:prstGeom prst="rect">
            <a:avLst/>
          </a:prstGeom>
        </p:spPr>
      </p:pic>
      <p:sp>
        <p:nvSpPr>
          <p:cNvPr id="4" name="Plassholder f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760667" y="583454"/>
            <a:ext cx="9170474" cy="116690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Overskrift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654396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9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58" r:id="rId2"/>
    <p:sldLayoutId id="2147483759" r:id="rId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61777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Gjøvik kommune 2020">
  <a:themeElements>
    <a:clrScheme name="Gjøvik kommunes fargeprofil">
      <a:dk1>
        <a:srgbClr val="223442"/>
      </a:dk1>
      <a:lt1>
        <a:srgbClr val="FFFFFF"/>
      </a:lt1>
      <a:dk2>
        <a:srgbClr val="223442"/>
      </a:dk2>
      <a:lt2>
        <a:srgbClr val="FFFFFF"/>
      </a:lt2>
      <a:accent1>
        <a:srgbClr val="1C4892"/>
      </a:accent1>
      <a:accent2>
        <a:srgbClr val="007AC1"/>
      </a:accent2>
      <a:accent3>
        <a:srgbClr val="FF853E"/>
      </a:accent3>
      <a:accent4>
        <a:srgbClr val="F5EEDD"/>
      </a:accent4>
      <a:accent5>
        <a:srgbClr val="CEE3F4"/>
      </a:accent5>
      <a:accent6>
        <a:srgbClr val="FFFFFF"/>
      </a:accent6>
      <a:hlink>
        <a:srgbClr val="007AC1"/>
      </a:hlink>
      <a:folHlink>
        <a:srgbClr val="FF853E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1330</TotalTime>
  <Words>0</Words>
  <Application>Microsoft Office PowerPoint</Application>
  <PresentationFormat>Egendefinert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Gjøvik kommune 2020</vt:lpstr>
      <vt:lpstr>PowerPoint-presentasjon</vt:lpstr>
    </vt:vector>
  </TitlesOfParts>
  <Company>Gjovik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Alexander Rostad</dc:creator>
  <cp:lastModifiedBy>Alexander Rostad</cp:lastModifiedBy>
  <cp:revision>353</cp:revision>
  <dcterms:created xsi:type="dcterms:W3CDTF">2020-02-11T12:20:49Z</dcterms:created>
  <dcterms:modified xsi:type="dcterms:W3CDTF">2021-12-20T09:13:20Z</dcterms:modified>
</cp:coreProperties>
</file>