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5"/>
  </p:notesMasterIdLst>
  <p:handoutMasterIdLst>
    <p:handoutMasterId r:id="rId6"/>
  </p:handoutMasterIdLst>
  <p:sldIdLst>
    <p:sldId id="281" r:id="rId2"/>
    <p:sldId id="282" r:id="rId3"/>
    <p:sldId id="286" r:id="rId4"/>
  </p:sldIdLst>
  <p:sldSz cx="18288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3442"/>
    <a:srgbClr val="CEE3F4"/>
    <a:srgbClr val="E52B77"/>
    <a:srgbClr val="0079C1"/>
    <a:srgbClr val="6A6A6A"/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5EE114-5C48-0BB0-DF9B-CF996BCDAA7E}" v="23" dt="2021-02-09T08:06:35.982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emastil 1 – uthevin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ddels stil 2 – uthev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ddels stil 2 – uthev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ddels stil 2 – uthev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iddels stil 2 – uthev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Lys stil 2 – utheving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69" autoAdjust="0"/>
    <p:restoredTop sz="88283" autoAdjust="0"/>
  </p:normalViewPr>
  <p:slideViewPr>
    <p:cSldViewPr snapToGrid="0">
      <p:cViewPr>
        <p:scale>
          <a:sx n="66" d="100"/>
          <a:sy n="66" d="100"/>
        </p:scale>
        <p:origin x="684" y="48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280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er Rostad" userId="S::alexander.rostad@gjovik.kommune.no::c1f450e0-f0a2-478d-b9f1-2bc8cf8af5e9" providerId="AD" clId="Web-{D95EE114-5C48-0BB0-DF9B-CF996BCDAA7E}"/>
    <pc:docChg chg="addSld modSld">
      <pc:chgData name="Alexander Rostad" userId="S::alexander.rostad@gjovik.kommune.no::c1f450e0-f0a2-478d-b9f1-2bc8cf8af5e9" providerId="AD" clId="Web-{D95EE114-5C48-0BB0-DF9B-CF996BCDAA7E}" dt="2021-02-09T08:06:33.919" v="11"/>
      <pc:docMkLst>
        <pc:docMk/>
      </pc:docMkLst>
      <pc:sldChg chg="addSp delSp modSp new mod setBg">
        <pc:chgData name="Alexander Rostad" userId="S::alexander.rostad@gjovik.kommune.no::c1f450e0-f0a2-478d-b9f1-2bc8cf8af5e9" providerId="AD" clId="Web-{D95EE114-5C48-0BB0-DF9B-CF996BCDAA7E}" dt="2021-02-09T08:06:33.919" v="11"/>
        <pc:sldMkLst>
          <pc:docMk/>
          <pc:sldMk cId="2358849588" sldId="281"/>
        </pc:sldMkLst>
        <pc:spChg chg="del">
          <ac:chgData name="Alexander Rostad" userId="S::alexander.rostad@gjovik.kommune.no::c1f450e0-f0a2-478d-b9f1-2bc8cf8af5e9" providerId="AD" clId="Web-{D95EE114-5C48-0BB0-DF9B-CF996BCDAA7E}" dt="2021-02-09T08:05:57.481" v="1"/>
          <ac:spMkLst>
            <pc:docMk/>
            <pc:sldMk cId="2358849588" sldId="281"/>
            <ac:spMk id="2" creationId="{49D01E5D-25A0-42F0-8A3E-E66AE8777571}"/>
          </ac:spMkLst>
        </pc:spChg>
        <pc:spChg chg="mod">
          <ac:chgData name="Alexander Rostad" userId="S::alexander.rostad@gjovik.kommune.no::c1f450e0-f0a2-478d-b9f1-2bc8cf8af5e9" providerId="AD" clId="Web-{D95EE114-5C48-0BB0-DF9B-CF996BCDAA7E}" dt="2021-02-09T08:06:22.231" v="10" actId="20577"/>
          <ac:spMkLst>
            <pc:docMk/>
            <pc:sldMk cId="2358849588" sldId="281"/>
            <ac:spMk id="3" creationId="{870E278C-1800-4436-AF79-BA49C492112E}"/>
          </ac:spMkLst>
        </pc:spChg>
        <pc:spChg chg="del mod">
          <ac:chgData name="Alexander Rostad" userId="S::alexander.rostad@gjovik.kommune.no::c1f450e0-f0a2-478d-b9f1-2bc8cf8af5e9" providerId="AD" clId="Web-{D95EE114-5C48-0BB0-DF9B-CF996BCDAA7E}" dt="2021-02-09T08:06:33.919" v="11"/>
          <ac:spMkLst>
            <pc:docMk/>
            <pc:sldMk cId="2358849588" sldId="281"/>
            <ac:spMk id="4" creationId="{A0A6B58D-F5DE-47E5-AE1B-A81D615B73AE}"/>
          </ac:spMkLst>
        </pc:spChg>
        <pc:spChg chg="add">
          <ac:chgData name="Alexander Rostad" userId="S::alexander.rostad@gjovik.kommune.no::c1f450e0-f0a2-478d-b9f1-2bc8cf8af5e9" providerId="AD" clId="Web-{D95EE114-5C48-0BB0-DF9B-CF996BCDAA7E}" dt="2021-02-09T08:05:57.481" v="1"/>
          <ac:spMkLst>
            <pc:docMk/>
            <pc:sldMk cId="2358849588" sldId="281"/>
            <ac:spMk id="9" creationId="{09588DA8-065E-4F6F-8EFD-43104AB2E0CF}"/>
          </ac:spMkLst>
        </pc:spChg>
        <pc:spChg chg="add">
          <ac:chgData name="Alexander Rostad" userId="S::alexander.rostad@gjovik.kommune.no::c1f450e0-f0a2-478d-b9f1-2bc8cf8af5e9" providerId="AD" clId="Web-{D95EE114-5C48-0BB0-DF9B-CF996BCDAA7E}" dt="2021-02-09T08:05:57.481" v="1"/>
          <ac:spMkLst>
            <pc:docMk/>
            <pc:sldMk cId="2358849588" sldId="281"/>
            <ac:spMk id="11" creationId="{C4285719-470E-454C-AF62-8323075F1F5B}"/>
          </ac:spMkLst>
        </pc:spChg>
        <pc:spChg chg="add">
          <ac:chgData name="Alexander Rostad" userId="S::alexander.rostad@gjovik.kommune.no::c1f450e0-f0a2-478d-b9f1-2bc8cf8af5e9" providerId="AD" clId="Web-{D95EE114-5C48-0BB0-DF9B-CF996BCDAA7E}" dt="2021-02-09T08:05:57.481" v="1"/>
          <ac:spMkLst>
            <pc:docMk/>
            <pc:sldMk cId="2358849588" sldId="281"/>
            <ac:spMk id="13" creationId="{CD9FE4EF-C4D8-49A0-B2FF-81D8DB7D8A24}"/>
          </ac:spMkLst>
        </pc:spChg>
        <pc:spChg chg="add">
          <ac:chgData name="Alexander Rostad" userId="S::alexander.rostad@gjovik.kommune.no::c1f450e0-f0a2-478d-b9f1-2bc8cf8af5e9" providerId="AD" clId="Web-{D95EE114-5C48-0BB0-DF9B-CF996BCDAA7E}" dt="2021-02-09T08:05:57.481" v="1"/>
          <ac:spMkLst>
            <pc:docMk/>
            <pc:sldMk cId="2358849588" sldId="281"/>
            <ac:spMk id="15" creationId="{4300840D-0A0B-4512-BACA-B439D5B9C57C}"/>
          </ac:spMkLst>
        </pc:spChg>
        <pc:spChg chg="add">
          <ac:chgData name="Alexander Rostad" userId="S::alexander.rostad@gjovik.kommune.no::c1f450e0-f0a2-478d-b9f1-2bc8cf8af5e9" providerId="AD" clId="Web-{D95EE114-5C48-0BB0-DF9B-CF996BCDAA7E}" dt="2021-02-09T08:05:57.481" v="1"/>
          <ac:spMkLst>
            <pc:docMk/>
            <pc:sldMk cId="2358849588" sldId="281"/>
            <ac:spMk id="17" creationId="{D2B78728-A580-49A7-84F9-6EF6F583ADE0}"/>
          </ac:spMkLst>
        </pc:spChg>
        <pc:spChg chg="add">
          <ac:chgData name="Alexander Rostad" userId="S::alexander.rostad@gjovik.kommune.no::c1f450e0-f0a2-478d-b9f1-2bc8cf8af5e9" providerId="AD" clId="Web-{D95EE114-5C48-0BB0-DF9B-CF996BCDAA7E}" dt="2021-02-09T08:05:57.481" v="1"/>
          <ac:spMkLst>
            <pc:docMk/>
            <pc:sldMk cId="2358849588" sldId="281"/>
            <ac:spMk id="19" creationId="{38FAA1A1-D861-433F-88FA-1E9D6FD31D11}"/>
          </ac:spMkLst>
        </pc:spChg>
        <pc:spChg chg="add">
          <ac:chgData name="Alexander Rostad" userId="S::alexander.rostad@gjovik.kommune.no::c1f450e0-f0a2-478d-b9f1-2bc8cf8af5e9" providerId="AD" clId="Web-{D95EE114-5C48-0BB0-DF9B-CF996BCDAA7E}" dt="2021-02-09T08:05:57.481" v="1"/>
          <ac:spMkLst>
            <pc:docMk/>
            <pc:sldMk cId="2358849588" sldId="281"/>
            <ac:spMk id="21" creationId="{8D71EDA1-87BF-4D5D-AB79-F346FD19278A}"/>
          </ac:spMkLst>
        </pc:spChg>
        <pc:picChg chg="add mod ord">
          <ac:chgData name="Alexander Rostad" userId="S::alexander.rostad@gjovik.kommune.no::c1f450e0-f0a2-478d-b9f1-2bc8cf8af5e9" providerId="AD" clId="Web-{D95EE114-5C48-0BB0-DF9B-CF996BCDAA7E}" dt="2021-02-09T08:06:33.919" v="11"/>
          <ac:picMkLst>
            <pc:docMk/>
            <pc:sldMk cId="2358849588" sldId="281"/>
            <ac:picMk id="5" creationId="{014B493B-82DA-40D1-AEDF-76E7373DF1E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98A01-540C-422A-87E2-1DE281B9FC3B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F4C2E-7BAF-457B-B7C9-B97829607EA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6269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E1CF2-588D-4957-89AC-3BD57A3FA918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D0932-2F15-4A3E-80C5-199FB355A5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0401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D0932-2F15-4A3E-80C5-199FB355A5F4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5784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bilde 10"/>
          <p:cNvSpPr>
            <a:spLocks noGrp="1"/>
          </p:cNvSpPr>
          <p:nvPr>
            <p:ph type="pic" sz="quarter" idx="11" hasCustomPrompt="1"/>
          </p:nvPr>
        </p:nvSpPr>
        <p:spPr>
          <a:xfrm>
            <a:off x="6614556" y="-1"/>
            <a:ext cx="11673443" cy="1028700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nb-NO" dirty="0"/>
              <a:t>Dra inn et bilde eller trykk på ikonet for å bytte.</a:t>
            </a:r>
          </a:p>
          <a:p>
            <a:r>
              <a:rPr lang="nb-NO" dirty="0"/>
              <a:t>Juster utsnittet ved å </a:t>
            </a:r>
            <a:r>
              <a:rPr lang="nb-NO" dirty="0" err="1"/>
              <a:t>høyreklikke</a:t>
            </a:r>
            <a:r>
              <a:rPr lang="nb-NO" dirty="0"/>
              <a:t> og velg «Beskjær»-funksjonen. </a:t>
            </a:r>
          </a:p>
        </p:txBody>
      </p:sp>
      <p:sp>
        <p:nvSpPr>
          <p:cNvPr id="4" name="Rektangel 3"/>
          <p:cNvSpPr/>
          <p:nvPr userDrawn="1"/>
        </p:nvSpPr>
        <p:spPr>
          <a:xfrm>
            <a:off x="0" y="0"/>
            <a:ext cx="6614556" cy="10287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1970" y="888257"/>
            <a:ext cx="5370616" cy="3562598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Klikk her for å legge til en tittel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1970" y="4529528"/>
            <a:ext cx="5370616" cy="2280061"/>
          </a:xfrm>
        </p:spPr>
        <p:txBody>
          <a:bodyPr anchor="ctr">
            <a:normAutofit/>
          </a:bodyPr>
          <a:lstStyle>
            <a:lvl1pPr marL="0" marR="0" indent="0" algn="l" defTabSz="13716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accent2"/>
              </a:buClr>
              <a:buSzTx/>
              <a:buFont typeface="HK Grotesk" panose="00000500000000000000" pitchFamily="2" charset="0"/>
              <a:buNone/>
              <a:tabLst/>
              <a:defRPr sz="2800" b="1">
                <a:solidFill>
                  <a:schemeClr val="tx1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nb-NO" dirty="0"/>
              <a:t>Legg til en undertittel eller oppsummering</a:t>
            </a:r>
            <a:endParaRPr lang="en-US" dirty="0"/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769" y="7697845"/>
            <a:ext cx="3475018" cy="2019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38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brekk - lys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rgbClr val="CEE3F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2116559" y="2470714"/>
            <a:ext cx="9868177" cy="5345571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7200" baseline="0">
                <a:solidFill>
                  <a:srgbClr val="223442"/>
                </a:solidFill>
              </a:defRPr>
            </a:lvl1pPr>
          </a:lstStyle>
          <a:p>
            <a:r>
              <a:rPr lang="nb-NO" dirty="0"/>
              <a:t>Her kan du legge inn et spørsmål, påstand eller en kort tekst for å bryte opp presentasjonen litt.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666229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brekk - Orans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0" y="0"/>
            <a:ext cx="18288000" cy="102870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2116559" y="2470714"/>
            <a:ext cx="9868177" cy="5345571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Her kan du legge inn et spørsmål, påstand eller en kort tekst for å bryte opp presentasjonen litt.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131313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brekk - Sv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0" y="0"/>
            <a:ext cx="18288000" cy="102870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2116559" y="2470714"/>
            <a:ext cx="9868177" cy="5345571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Her kan du legge inn et spørsmål, påstand eller en kort tekst for å bryte opp presentasjonen litt.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49495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d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0" y="0"/>
            <a:ext cx="9144000" cy="10287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1427966" y="832757"/>
            <a:ext cx="6288067" cy="8621486"/>
          </a:xfrm>
        </p:spPr>
        <p:txBody>
          <a:bodyPr anchor="ctr">
            <a:normAutofit/>
          </a:bodyPr>
          <a:lstStyle>
            <a:lvl1pPr algn="r">
              <a:lnSpc>
                <a:spcPct val="100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Her kan du legge inn en kort tekst</a:t>
            </a:r>
            <a:endParaRPr lang="en-US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0"/>
          </p:nvPr>
        </p:nvSpPr>
        <p:spPr>
          <a:xfrm>
            <a:off x="10571966" y="832757"/>
            <a:ext cx="6262970" cy="8621486"/>
          </a:xfrm>
        </p:spPr>
        <p:txBody>
          <a:bodyPr anchor="ctr"/>
          <a:lstStyle>
            <a:lvl1pPr marL="457200" indent="-457200">
              <a:buFont typeface="HK Grotesk" panose="00000500000000000000" pitchFamily="2" charset="0"/>
              <a:buChar char="‣"/>
              <a:defRPr baseline="0"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25367512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delt lys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0" y="0"/>
            <a:ext cx="9144000" cy="10287000"/>
          </a:xfrm>
          <a:prstGeom prst="rect">
            <a:avLst/>
          </a:prstGeom>
          <a:solidFill>
            <a:srgbClr val="CEE3F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1427966" y="832757"/>
            <a:ext cx="6288067" cy="8621486"/>
          </a:xfrm>
        </p:spPr>
        <p:txBody>
          <a:bodyPr anchor="ctr">
            <a:normAutofit/>
          </a:bodyPr>
          <a:lstStyle>
            <a:lvl1pPr algn="r">
              <a:lnSpc>
                <a:spcPct val="100000"/>
              </a:lnSpc>
              <a:defRPr sz="7200" baseline="0">
                <a:solidFill>
                  <a:srgbClr val="223442"/>
                </a:solidFill>
              </a:defRPr>
            </a:lvl1pPr>
          </a:lstStyle>
          <a:p>
            <a:r>
              <a:rPr lang="nb-NO" dirty="0"/>
              <a:t>Her kan du legge inn en kort tekst</a:t>
            </a:r>
            <a:endParaRPr lang="en-US" dirty="0"/>
          </a:p>
        </p:txBody>
      </p:sp>
      <p:sp>
        <p:nvSpPr>
          <p:cNvPr id="7" name="Plassholder for tekst 2"/>
          <p:cNvSpPr>
            <a:spLocks noGrp="1"/>
          </p:cNvSpPr>
          <p:nvPr>
            <p:ph type="body" sz="quarter" idx="10"/>
          </p:nvPr>
        </p:nvSpPr>
        <p:spPr>
          <a:xfrm>
            <a:off x="10571966" y="832757"/>
            <a:ext cx="6262970" cy="8621486"/>
          </a:xfrm>
        </p:spPr>
        <p:txBody>
          <a:bodyPr anchor="ctr"/>
          <a:lstStyle>
            <a:lvl1pPr marL="457200" indent="-457200">
              <a:buFont typeface="HK Grotesk" panose="00000500000000000000" pitchFamily="2" charset="0"/>
              <a:buChar char="‣"/>
              <a:defRPr baseline="0"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63172434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delt sv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0" y="0"/>
            <a:ext cx="9144000" cy="10287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1427966" y="832757"/>
            <a:ext cx="6288067" cy="8621486"/>
          </a:xfrm>
        </p:spPr>
        <p:txBody>
          <a:bodyPr anchor="ctr">
            <a:normAutofit/>
          </a:bodyPr>
          <a:lstStyle>
            <a:lvl1pPr algn="r">
              <a:lnSpc>
                <a:spcPct val="100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Her kan du legge inn en kort tekst</a:t>
            </a:r>
            <a:endParaRPr lang="en-US" dirty="0"/>
          </a:p>
        </p:txBody>
      </p:sp>
      <p:sp>
        <p:nvSpPr>
          <p:cNvPr id="7" name="Plassholder for tekst 2"/>
          <p:cNvSpPr>
            <a:spLocks noGrp="1"/>
          </p:cNvSpPr>
          <p:nvPr>
            <p:ph type="body" sz="quarter" idx="10"/>
          </p:nvPr>
        </p:nvSpPr>
        <p:spPr>
          <a:xfrm>
            <a:off x="10571966" y="832757"/>
            <a:ext cx="6262970" cy="8621486"/>
          </a:xfrm>
        </p:spPr>
        <p:txBody>
          <a:bodyPr anchor="ctr"/>
          <a:lstStyle>
            <a:lvl1pPr marL="457200" indent="-457200">
              <a:buFont typeface="HK Grotesk" panose="00000500000000000000" pitchFamily="2" charset="0"/>
              <a:buChar char="‣"/>
              <a:defRPr baseline="0"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56832213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delt orans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0" y="0"/>
            <a:ext cx="9144000" cy="10287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1427966" y="832757"/>
            <a:ext cx="6288067" cy="8621486"/>
          </a:xfrm>
        </p:spPr>
        <p:txBody>
          <a:bodyPr anchor="ctr">
            <a:normAutofit/>
          </a:bodyPr>
          <a:lstStyle>
            <a:lvl1pPr algn="r">
              <a:lnSpc>
                <a:spcPct val="100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Her kan du legge inn en kort tekst</a:t>
            </a:r>
            <a:endParaRPr lang="en-US" dirty="0"/>
          </a:p>
        </p:txBody>
      </p:sp>
      <p:sp>
        <p:nvSpPr>
          <p:cNvPr id="7" name="Plassholder for tekst 2"/>
          <p:cNvSpPr>
            <a:spLocks noGrp="1"/>
          </p:cNvSpPr>
          <p:nvPr>
            <p:ph type="body" sz="quarter" idx="10"/>
          </p:nvPr>
        </p:nvSpPr>
        <p:spPr>
          <a:xfrm>
            <a:off x="10571966" y="832757"/>
            <a:ext cx="6262970" cy="8621486"/>
          </a:xfrm>
        </p:spPr>
        <p:txBody>
          <a:bodyPr anchor="ctr"/>
          <a:lstStyle>
            <a:lvl1pPr marL="457200" indent="-457200">
              <a:buFont typeface="HK Grotesk" panose="00000500000000000000" pitchFamily="2" charset="0"/>
              <a:buChar char="‣"/>
              <a:defRPr baseline="0"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09496006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0" y="0"/>
            <a:ext cx="18288000" cy="10287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139919" y="3141274"/>
            <a:ext cx="9868177" cy="4004451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Her kan du legge inn et sitat fra en smart person fra gamledager.</a:t>
            </a:r>
            <a:endParaRPr lang="en-US" dirty="0"/>
          </a:p>
        </p:txBody>
      </p:sp>
      <p:sp>
        <p:nvSpPr>
          <p:cNvPr id="2" name="TekstSylinder 1"/>
          <p:cNvSpPr txBox="1"/>
          <p:nvPr userDrawn="1"/>
        </p:nvSpPr>
        <p:spPr>
          <a:xfrm>
            <a:off x="2247164" y="2561808"/>
            <a:ext cx="2951449" cy="7725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496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</a:t>
            </a:r>
            <a:endParaRPr lang="nb-NO" sz="49600" b="1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6139919" y="7737114"/>
            <a:ext cx="8255326" cy="914400"/>
          </a:xfrm>
        </p:spPr>
        <p:txBody>
          <a:bodyPr/>
          <a:lstStyle>
            <a:lvl1pPr marL="0" indent="0">
              <a:buNone/>
              <a:defRPr i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Navn </a:t>
            </a:r>
            <a:r>
              <a:rPr lang="nb-NO" dirty="0" err="1"/>
              <a:t>Navnesen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59375593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 lys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rgbClr val="CEE3F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139919" y="3141274"/>
            <a:ext cx="9868177" cy="4004451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7200" baseline="0">
                <a:solidFill>
                  <a:srgbClr val="223442"/>
                </a:solidFill>
              </a:defRPr>
            </a:lvl1pPr>
          </a:lstStyle>
          <a:p>
            <a:r>
              <a:rPr lang="nb-NO" dirty="0"/>
              <a:t>Her kan du legge inn et sitat fra en smart person fra gamledager.</a:t>
            </a:r>
            <a:endParaRPr lang="en-US" dirty="0"/>
          </a:p>
        </p:txBody>
      </p:sp>
      <p:sp>
        <p:nvSpPr>
          <p:cNvPr id="2" name="TekstSylinder 1"/>
          <p:cNvSpPr txBox="1"/>
          <p:nvPr userDrawn="1"/>
        </p:nvSpPr>
        <p:spPr>
          <a:xfrm>
            <a:off x="2247164" y="2561808"/>
            <a:ext cx="2951449" cy="7725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49600" b="1" i="0" kern="1200" dirty="0">
                <a:solidFill>
                  <a:srgbClr val="223442"/>
                </a:solidFill>
                <a:effectLst/>
                <a:latin typeface="+mn-lt"/>
                <a:ea typeface="+mn-ea"/>
                <a:cs typeface="+mn-cs"/>
              </a:rPr>
              <a:t>”</a:t>
            </a:r>
            <a:endParaRPr lang="nb-NO" sz="49600" b="1" dirty="0">
              <a:solidFill>
                <a:srgbClr val="223442"/>
              </a:solidFill>
            </a:endParaRP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6139919" y="7737114"/>
            <a:ext cx="8255326" cy="914400"/>
          </a:xfrm>
        </p:spPr>
        <p:txBody>
          <a:bodyPr/>
          <a:lstStyle>
            <a:lvl1pPr marL="0" indent="0">
              <a:buNone/>
              <a:defRPr i="1" baseline="0">
                <a:solidFill>
                  <a:srgbClr val="223442"/>
                </a:solidFill>
              </a:defRPr>
            </a:lvl1pPr>
          </a:lstStyle>
          <a:p>
            <a:pPr lvl="0"/>
            <a:r>
              <a:rPr lang="nb-NO" dirty="0"/>
              <a:t>Navn </a:t>
            </a:r>
            <a:r>
              <a:rPr lang="nb-NO" dirty="0" err="1"/>
              <a:t>Navnesen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19272584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runde bilder med beskriv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843" y="984781"/>
            <a:ext cx="11629067" cy="857058"/>
          </a:xfrm>
        </p:spPr>
        <p:txBody>
          <a:bodyPr>
            <a:normAutofit/>
          </a:bodyPr>
          <a:lstStyle>
            <a:lvl1pPr algn="ctr">
              <a:defRPr sz="4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Plassholder for tekst 11"/>
          <p:cNvSpPr>
            <a:spLocks noGrp="1"/>
          </p:cNvSpPr>
          <p:nvPr>
            <p:ph type="body" sz="quarter" idx="11" hasCustomPrompt="1"/>
          </p:nvPr>
        </p:nvSpPr>
        <p:spPr>
          <a:xfrm>
            <a:off x="1469591" y="7669511"/>
            <a:ext cx="4496988" cy="2241271"/>
          </a:xfrm>
        </p:spPr>
        <p:txBody>
          <a:bodyPr>
            <a:normAutofit/>
          </a:bodyPr>
          <a:lstStyle>
            <a:lvl1pPr marL="0" indent="0" algn="ctr">
              <a:buFont typeface="HK Grotesk" panose="00000500000000000000" pitchFamily="2" charset="0"/>
              <a:buNone/>
              <a:defRPr sz="24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Kort bildebeskrivelse</a:t>
            </a:r>
          </a:p>
        </p:txBody>
      </p:sp>
      <p:sp>
        <p:nvSpPr>
          <p:cNvPr id="11" name="Plassholder for tekst 11"/>
          <p:cNvSpPr>
            <a:spLocks noGrp="1"/>
          </p:cNvSpPr>
          <p:nvPr>
            <p:ph type="body" sz="quarter" idx="15" hasCustomPrompt="1"/>
          </p:nvPr>
        </p:nvSpPr>
        <p:spPr>
          <a:xfrm>
            <a:off x="6858480" y="7661130"/>
            <a:ext cx="4496988" cy="2250966"/>
          </a:xfrm>
        </p:spPr>
        <p:txBody>
          <a:bodyPr>
            <a:normAutofit/>
          </a:bodyPr>
          <a:lstStyle>
            <a:lvl1pPr marL="0" indent="0" algn="ctr">
              <a:buNone/>
              <a:defRPr sz="24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Kort bildebeskrivelse</a:t>
            </a:r>
          </a:p>
        </p:txBody>
      </p:sp>
      <p:sp>
        <p:nvSpPr>
          <p:cNvPr id="13" name="Plassholder for tekst 11"/>
          <p:cNvSpPr>
            <a:spLocks noGrp="1"/>
          </p:cNvSpPr>
          <p:nvPr>
            <p:ph type="body" sz="quarter" idx="16" hasCustomPrompt="1"/>
          </p:nvPr>
        </p:nvSpPr>
        <p:spPr>
          <a:xfrm>
            <a:off x="12246571" y="7675226"/>
            <a:ext cx="4496988" cy="2234662"/>
          </a:xfrm>
        </p:spPr>
        <p:txBody>
          <a:bodyPr>
            <a:normAutofit/>
          </a:bodyPr>
          <a:lstStyle>
            <a:lvl1pPr marL="0" indent="0" algn="ctr">
              <a:buNone/>
              <a:defRPr sz="24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Kort bildebeskrivelse</a:t>
            </a:r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7"/>
          </p:nvPr>
        </p:nvSpPr>
        <p:spPr>
          <a:xfrm>
            <a:off x="1469192" y="2858962"/>
            <a:ext cx="4497387" cy="4497387"/>
          </a:xfrm>
          <a:prstGeom prst="ellipse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14" name="Plassholder for bilde 4"/>
          <p:cNvSpPr>
            <a:spLocks noGrp="1"/>
          </p:cNvSpPr>
          <p:nvPr>
            <p:ph type="pic" sz="quarter" idx="18"/>
          </p:nvPr>
        </p:nvSpPr>
        <p:spPr>
          <a:xfrm>
            <a:off x="6857682" y="2850579"/>
            <a:ext cx="4497387" cy="4497387"/>
          </a:xfrm>
          <a:prstGeom prst="ellipse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15" name="Plassholder for bilde 4"/>
          <p:cNvSpPr>
            <a:spLocks noGrp="1"/>
          </p:cNvSpPr>
          <p:nvPr>
            <p:ph type="pic" sz="quarter" idx="19"/>
          </p:nvPr>
        </p:nvSpPr>
        <p:spPr>
          <a:xfrm>
            <a:off x="12246172" y="2850578"/>
            <a:ext cx="4497387" cy="4497387"/>
          </a:xfrm>
          <a:prstGeom prst="ellipse">
            <a:avLst/>
          </a:prstGeo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90457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kel blå 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B50AAC00-FDF8-472E-87CB-2A86CCE457EF}"/>
              </a:ext>
            </a:extLst>
          </p:cNvPr>
          <p:cNvSpPr/>
          <p:nvPr userDrawn="1"/>
        </p:nvSpPr>
        <p:spPr>
          <a:xfrm>
            <a:off x="0" y="8432801"/>
            <a:ext cx="18288000" cy="18542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5402AC14-4A69-4DE8-B398-844D676218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63131"/>
            <a:ext cx="18288000" cy="60056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5999" y="5519394"/>
            <a:ext cx="13716000" cy="1637151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Klikk her for å legge til en tittel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5999" y="7408559"/>
            <a:ext cx="13716000" cy="1202239"/>
          </a:xfrm>
        </p:spPr>
        <p:txBody>
          <a:bodyPr>
            <a:normAutofit/>
          </a:bodyPr>
          <a:lstStyle>
            <a:lvl1pPr marL="0" marR="0" indent="0" algn="ctr" defTabSz="1371600" rtl="0" eaLnBrk="1" fontAlgn="auto" latinLnBrk="0" hangingPunct="1">
              <a:lnSpc>
                <a:spcPct val="150000"/>
              </a:lnSpc>
              <a:spcBef>
                <a:spcPts val="1500"/>
              </a:spcBef>
              <a:spcAft>
                <a:spcPts val="0"/>
              </a:spcAft>
              <a:buClr>
                <a:schemeClr val="accent2"/>
              </a:buClr>
              <a:buSzTx/>
              <a:buFont typeface="HK Grotesk" panose="00000500000000000000" pitchFamily="2" charset="0"/>
              <a:buNone/>
              <a:tabLst/>
              <a:defRPr sz="3200" b="1">
                <a:solidFill>
                  <a:schemeClr val="tx1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nb-NO" dirty="0"/>
              <a:t>Legg til en undertittel eller oppsummering</a:t>
            </a:r>
            <a:endParaRPr lang="en-US" dirty="0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6769" y="725852"/>
            <a:ext cx="5354460" cy="311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690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eller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843" y="984781"/>
            <a:ext cx="11629067" cy="857058"/>
          </a:xfrm>
        </p:spPr>
        <p:txBody>
          <a:bodyPr>
            <a:normAutofit/>
          </a:bodyPr>
          <a:lstStyle>
            <a:lvl1pPr algn="ctr">
              <a:defRPr sz="4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Plassholder for tekst 11"/>
          <p:cNvSpPr>
            <a:spLocks noGrp="1"/>
          </p:cNvSpPr>
          <p:nvPr>
            <p:ph type="body" sz="quarter" idx="11" hasCustomPrompt="1"/>
          </p:nvPr>
        </p:nvSpPr>
        <p:spPr>
          <a:xfrm>
            <a:off x="2766297" y="2071827"/>
            <a:ext cx="12680155" cy="901360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Kort beskrivelse.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A0165-4D5C-70DD-6484-6C60525F6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835" y="3328988"/>
            <a:ext cx="15848329" cy="6572252"/>
          </a:xfrm>
        </p:spPr>
        <p:txBody>
          <a:bodyPr>
            <a:normAutofit/>
          </a:bodyPr>
          <a:lstStyle>
            <a:lvl1pPr marL="3429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800" b="0" baseline="0">
                <a:solidFill>
                  <a:schemeClr val="bg1"/>
                </a:solidFill>
              </a:defRPr>
            </a:lvl1pPr>
            <a:lvl2pPr marL="10287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2pPr>
            <a:lvl3pPr marL="17145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3pPr>
            <a:lvl4pPr marL="24003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4pPr>
            <a:lvl5pPr marL="30861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5pPr>
            <a:lvl6pPr>
              <a:defRPr/>
            </a:lvl6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923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kk for meg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2127862" y="4996315"/>
            <a:ext cx="7567634" cy="978337"/>
          </a:xfrm>
        </p:spPr>
        <p:txBody>
          <a:bodyPr>
            <a:noAutofit/>
          </a:bodyPr>
          <a:lstStyle>
            <a:lvl1pPr marL="0" indent="0" algn="l">
              <a:buClr>
                <a:schemeClr val="accent2"/>
              </a:buClr>
              <a:buFont typeface="HK Grotesk" panose="00000500000000000000" pitchFamily="2" charset="0"/>
              <a:buNone/>
              <a:defRPr sz="4400" b="1" baseline="0">
                <a:solidFill>
                  <a:schemeClr val="bg1"/>
                </a:solidFill>
              </a:defRPr>
            </a:lvl1pPr>
            <a:lvl2pPr marL="685800" indent="0" algn="ctr">
              <a:buClr>
                <a:schemeClr val="accent2"/>
              </a:buClr>
              <a:buFont typeface="HK Grotesk" panose="00000500000000000000" pitchFamily="2" charset="0"/>
              <a:buNone/>
              <a:defRPr sz="2400">
                <a:solidFill>
                  <a:schemeClr val="bg1"/>
                </a:solidFill>
              </a:defRPr>
            </a:lvl2pPr>
            <a:lvl3pPr marL="1371600" indent="0" algn="ctr">
              <a:buClr>
                <a:schemeClr val="accent2"/>
              </a:buClr>
              <a:buFont typeface="HK Grotesk" panose="00000500000000000000" pitchFamily="2" charset="0"/>
              <a:buNone/>
              <a:defRPr sz="2400">
                <a:solidFill>
                  <a:schemeClr val="bg1"/>
                </a:solidFill>
              </a:defRPr>
            </a:lvl3pPr>
            <a:lvl4pPr marL="2057400" indent="0" algn="ctr">
              <a:buClr>
                <a:schemeClr val="accent2"/>
              </a:buClr>
              <a:buFont typeface="HK Grotesk" panose="00000500000000000000" pitchFamily="2" charset="0"/>
              <a:buNone/>
              <a:defRPr sz="2400">
                <a:solidFill>
                  <a:schemeClr val="bg1"/>
                </a:solidFill>
              </a:defRPr>
            </a:lvl4pPr>
            <a:lvl5pPr marL="2743200" indent="0" algn="ctr">
              <a:buClr>
                <a:schemeClr val="accent2"/>
              </a:buClr>
              <a:buFont typeface="HK Grotesk" panose="00000500000000000000" pitchFamily="2" charset="0"/>
              <a:buNone/>
              <a:defRPr sz="2400">
                <a:solidFill>
                  <a:schemeClr val="bg1"/>
                </a:solidFill>
              </a:defRPr>
            </a:lvl5pPr>
            <a:lvl6pPr>
              <a:defRPr/>
            </a:lvl6pPr>
          </a:lstStyle>
          <a:p>
            <a:pPr lvl="0"/>
            <a:r>
              <a:rPr lang="en-US" dirty="0" err="1"/>
              <a:t>Navn</a:t>
            </a:r>
            <a:endParaRPr lang="en-US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sz="quarter" idx="10" hasCustomPrompt="1"/>
          </p:nvPr>
        </p:nvSpPr>
        <p:spPr>
          <a:xfrm>
            <a:off x="10602977" y="2708880"/>
            <a:ext cx="5749352" cy="5749352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dirty="0"/>
              <a:t>Bilde av deg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2127861" y="6112845"/>
            <a:ext cx="7567635" cy="1581568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Clr>
                <a:schemeClr val="accent2"/>
              </a:buClr>
              <a:buFont typeface="HK Grotesk" panose="00000500000000000000" pitchFamily="2" charset="0"/>
              <a:buNone/>
              <a:defRPr sz="2800" b="0" baseline="0">
                <a:solidFill>
                  <a:schemeClr val="bg1"/>
                </a:solidFill>
              </a:defRPr>
            </a:lvl1pPr>
            <a:lvl2pPr marL="685800" indent="0" algn="ctr">
              <a:buClr>
                <a:schemeClr val="accent2"/>
              </a:buClr>
              <a:buFont typeface="HK Grotesk" panose="00000500000000000000" pitchFamily="2" charset="0"/>
              <a:buNone/>
              <a:defRPr sz="2400">
                <a:solidFill>
                  <a:schemeClr val="bg1"/>
                </a:solidFill>
              </a:defRPr>
            </a:lvl2pPr>
            <a:lvl3pPr marL="1371600" indent="0" algn="ctr">
              <a:buClr>
                <a:schemeClr val="accent2"/>
              </a:buClr>
              <a:buFont typeface="HK Grotesk" panose="00000500000000000000" pitchFamily="2" charset="0"/>
              <a:buNone/>
              <a:defRPr sz="2400">
                <a:solidFill>
                  <a:schemeClr val="bg1"/>
                </a:solidFill>
              </a:defRPr>
            </a:lvl3pPr>
            <a:lvl4pPr marL="2057400" indent="0" algn="ctr">
              <a:buClr>
                <a:schemeClr val="accent2"/>
              </a:buClr>
              <a:buFont typeface="HK Grotesk" panose="00000500000000000000" pitchFamily="2" charset="0"/>
              <a:buNone/>
              <a:defRPr sz="2400">
                <a:solidFill>
                  <a:schemeClr val="bg1"/>
                </a:solidFill>
              </a:defRPr>
            </a:lvl4pPr>
            <a:lvl5pPr marL="2743200" indent="0" algn="ctr">
              <a:buClr>
                <a:schemeClr val="accent2"/>
              </a:buClr>
              <a:buFont typeface="HK Grotesk" panose="00000500000000000000" pitchFamily="2" charset="0"/>
              <a:buNone/>
              <a:defRPr sz="2400">
                <a:solidFill>
                  <a:schemeClr val="bg1"/>
                </a:solidFill>
              </a:defRPr>
            </a:lvl5pPr>
            <a:lvl6pPr>
              <a:defRPr/>
            </a:lvl6pPr>
          </a:lstStyle>
          <a:p>
            <a:pPr lvl="0"/>
            <a:r>
              <a:rPr lang="en-US" dirty="0"/>
              <a:t>E-</a:t>
            </a:r>
            <a:r>
              <a:rPr lang="en-US" dirty="0" err="1"/>
              <a:t>postadresse</a:t>
            </a:r>
            <a:br>
              <a:rPr lang="en-US" dirty="0"/>
            </a:br>
            <a:r>
              <a:rPr lang="en-US" dirty="0" err="1"/>
              <a:t>Telefonnummer</a:t>
            </a:r>
            <a:endParaRPr lang="en-US" dirty="0"/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3841" y="353568"/>
            <a:ext cx="2672509" cy="1553101"/>
          </a:xfrm>
          <a:prstGeom prst="rect">
            <a:avLst/>
          </a:prstGeom>
        </p:spPr>
      </p:pic>
      <p:sp>
        <p:nvSpPr>
          <p:cNvPr id="5" name="Plassholder for tekst 4"/>
          <p:cNvSpPr>
            <a:spLocks noGrp="1"/>
          </p:cNvSpPr>
          <p:nvPr>
            <p:ph type="body" sz="quarter" idx="12" hasCustomPrompt="1"/>
          </p:nvPr>
        </p:nvSpPr>
        <p:spPr>
          <a:xfrm>
            <a:off x="2127860" y="3600147"/>
            <a:ext cx="7567635" cy="1327072"/>
          </a:xfrm>
        </p:spPr>
        <p:txBody>
          <a:bodyPr anchor="b">
            <a:noAutofit/>
          </a:bodyPr>
          <a:lstStyle>
            <a:lvl1pPr marL="0" indent="0">
              <a:buNone/>
              <a:defRPr sz="7200" b="1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b-NO" dirty="0"/>
              <a:t>Legg til tekst</a:t>
            </a:r>
          </a:p>
        </p:txBody>
      </p:sp>
    </p:spTree>
    <p:extLst>
      <p:ext uri="{BB962C8B-B14F-4D97-AF65-F5344CB8AC3E}">
        <p14:creationId xmlns:p14="http://schemas.microsoft.com/office/powerpoint/2010/main" val="4293013515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117" y="4126574"/>
            <a:ext cx="3499763" cy="2033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44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5871" y="1553101"/>
            <a:ext cx="15707792" cy="984883"/>
          </a:xfrm>
        </p:spPr>
        <p:txBody>
          <a:bodyPr>
            <a:normAutofit/>
          </a:bodyPr>
          <a:lstStyle>
            <a:lvl1pPr>
              <a:defRPr sz="4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5871" y="3328988"/>
            <a:ext cx="7478382" cy="6572252"/>
          </a:xfrm>
        </p:spPr>
        <p:txBody>
          <a:bodyPr>
            <a:normAutofit/>
          </a:bodyPr>
          <a:lstStyle>
            <a:lvl1pPr marL="3429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800" b="0" baseline="0">
                <a:solidFill>
                  <a:schemeClr val="bg1"/>
                </a:solidFill>
              </a:defRPr>
            </a:lvl1pPr>
            <a:lvl2pPr marL="10287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2pPr>
            <a:lvl3pPr marL="17145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3pPr>
            <a:lvl4pPr marL="24003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4pPr>
            <a:lvl5pPr marL="30861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5pPr>
            <a:lvl6pPr>
              <a:defRPr/>
            </a:lvl6pPr>
          </a:lstStyle>
          <a:p>
            <a:pPr lvl="0"/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/>
          </p:nvPr>
        </p:nvSpPr>
        <p:spPr>
          <a:xfrm>
            <a:off x="9475281" y="3328988"/>
            <a:ext cx="7478382" cy="6572252"/>
          </a:xfrm>
        </p:spPr>
        <p:txBody>
          <a:bodyPr>
            <a:normAutofit/>
          </a:bodyPr>
          <a:lstStyle>
            <a:lvl1pPr marL="3429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800" b="0" baseline="0">
                <a:solidFill>
                  <a:schemeClr val="bg1"/>
                </a:solidFill>
              </a:defRPr>
            </a:lvl1pPr>
            <a:lvl2pPr marL="10287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2pPr>
            <a:lvl3pPr marL="17145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3pPr>
            <a:lvl4pPr marL="24003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4pPr>
            <a:lvl5pPr marL="30861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5pPr>
            <a:lvl6pPr>
              <a:defRPr/>
            </a:lvl6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818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lys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40F7F525-BF40-76FE-EA63-46BB2FC60F85}"/>
              </a:ext>
            </a:extLst>
          </p:cNvPr>
          <p:cNvSpPr/>
          <p:nvPr userDrawn="1"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rgbClr val="CEE3F4">
              <a:alpha val="92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5871" y="1553101"/>
            <a:ext cx="15707792" cy="984883"/>
          </a:xfrm>
        </p:spPr>
        <p:txBody>
          <a:bodyPr>
            <a:normAutofit/>
          </a:bodyPr>
          <a:lstStyle>
            <a:lvl1pPr>
              <a:defRPr sz="4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5871" y="3328988"/>
            <a:ext cx="7478382" cy="6572252"/>
          </a:xfrm>
        </p:spPr>
        <p:txBody>
          <a:bodyPr>
            <a:normAutofit/>
          </a:bodyPr>
          <a:lstStyle>
            <a:lvl1pPr marL="3429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800" b="0" baseline="0">
                <a:solidFill>
                  <a:schemeClr val="bg1"/>
                </a:solidFill>
              </a:defRPr>
            </a:lvl1pPr>
            <a:lvl2pPr marL="10287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2pPr>
            <a:lvl3pPr marL="17145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3pPr>
            <a:lvl4pPr marL="24003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4pPr>
            <a:lvl5pPr marL="30861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5pPr>
            <a:lvl6pPr>
              <a:defRPr/>
            </a:lvl6pPr>
          </a:lstStyle>
          <a:p>
            <a:pPr lvl="0"/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/>
          </p:nvPr>
        </p:nvSpPr>
        <p:spPr>
          <a:xfrm>
            <a:off x="9475281" y="3328988"/>
            <a:ext cx="7478382" cy="6572252"/>
          </a:xfrm>
        </p:spPr>
        <p:txBody>
          <a:bodyPr>
            <a:normAutofit/>
          </a:bodyPr>
          <a:lstStyle>
            <a:lvl1pPr marL="3429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800" b="0" baseline="0">
                <a:solidFill>
                  <a:schemeClr val="bg1"/>
                </a:solidFill>
              </a:defRPr>
            </a:lvl1pPr>
            <a:lvl2pPr marL="10287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2pPr>
            <a:lvl3pPr marL="17145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3pPr>
            <a:lvl4pPr marL="24003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4pPr>
            <a:lvl5pPr marL="30861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5pPr>
            <a:lvl6pPr>
              <a:defRPr/>
            </a:lvl6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586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n spalte + stort 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1269684" y="0"/>
            <a:ext cx="7018316" cy="10287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Dra inn et bilde eller trykk på ikonet for å bytte.</a:t>
            </a:r>
          </a:p>
          <a:p>
            <a:r>
              <a:rPr lang="nb-NO" dirty="0"/>
              <a:t>Juster utsnittet ved å </a:t>
            </a:r>
            <a:r>
              <a:rPr lang="nb-NO" dirty="0" err="1"/>
              <a:t>høyreklikke</a:t>
            </a:r>
            <a:r>
              <a:rPr lang="nb-NO" dirty="0"/>
              <a:t> og velg «Beskjær»-funksjonen. 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45872" y="1553101"/>
            <a:ext cx="9498330" cy="984883"/>
          </a:xfrm>
        </p:spPr>
        <p:txBody>
          <a:bodyPr>
            <a:normAutofit/>
          </a:bodyPr>
          <a:lstStyle>
            <a:lvl1pPr>
              <a:defRPr sz="4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245871" y="3328988"/>
            <a:ext cx="9498330" cy="6572252"/>
          </a:xfrm>
        </p:spPr>
        <p:txBody>
          <a:bodyPr>
            <a:normAutofit/>
          </a:bodyPr>
          <a:lstStyle>
            <a:lvl1pPr marL="3429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800" b="0" baseline="0">
                <a:solidFill>
                  <a:schemeClr val="bg1"/>
                </a:solidFill>
              </a:defRPr>
            </a:lvl1pPr>
            <a:lvl2pPr marL="10287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2pPr>
            <a:lvl3pPr marL="17145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3pPr>
            <a:lvl4pPr marL="24003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4pPr>
            <a:lvl5pPr marL="30861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5pPr>
            <a:lvl6pPr>
              <a:defRPr/>
            </a:lvl6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5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n spalte + stort bild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7018316" cy="10287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Dra inn et bilde eller trykk på ikonet for å bytte.</a:t>
            </a:r>
          </a:p>
          <a:p>
            <a:r>
              <a:rPr lang="nb-NO" dirty="0"/>
              <a:t>Juster utsnittet ved å </a:t>
            </a:r>
            <a:r>
              <a:rPr lang="nb-NO" dirty="0" err="1"/>
              <a:t>høyreklikke</a:t>
            </a:r>
            <a:r>
              <a:rPr lang="nb-NO" dirty="0"/>
              <a:t> og velg «Beskjær»-funksjonen. 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729798" y="1553101"/>
            <a:ext cx="9784079" cy="984883"/>
          </a:xfrm>
        </p:spPr>
        <p:txBody>
          <a:bodyPr>
            <a:normAutofit/>
          </a:bodyPr>
          <a:lstStyle>
            <a:lvl1pPr>
              <a:defRPr sz="4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729797" y="3328988"/>
            <a:ext cx="9784079" cy="6572252"/>
          </a:xfrm>
        </p:spPr>
        <p:txBody>
          <a:bodyPr>
            <a:normAutofit/>
          </a:bodyPr>
          <a:lstStyle>
            <a:lvl1pPr marL="3429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800" b="0" baseline="0">
                <a:solidFill>
                  <a:schemeClr val="bg1"/>
                </a:solidFill>
              </a:defRPr>
            </a:lvl1pPr>
            <a:lvl2pPr marL="10287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2pPr>
            <a:lvl3pPr marL="17145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3pPr>
            <a:lvl4pPr marL="24003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4pPr>
            <a:lvl5pPr marL="3086100" indent="-342900">
              <a:buClr>
                <a:schemeClr val="accent2"/>
              </a:buClr>
              <a:buFont typeface="HK Grotesk" panose="00000500000000000000" pitchFamily="2" charset="0"/>
              <a:buChar char="‣"/>
              <a:defRPr sz="2400">
                <a:solidFill>
                  <a:schemeClr val="bg1"/>
                </a:solidFill>
              </a:defRPr>
            </a:lvl5pPr>
            <a:lvl6pPr>
              <a:defRPr/>
            </a:lvl6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46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omtittel h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2287247" y="3735035"/>
            <a:ext cx="13716000" cy="913732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2"/>
                </a:solidFill>
              </a:defRPr>
            </a:lvl1pPr>
          </a:lstStyle>
          <a:p>
            <a:r>
              <a:rPr lang="nb-NO" dirty="0"/>
              <a:t>Mellomtittel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7247" y="5013694"/>
            <a:ext cx="13716000" cy="2360884"/>
          </a:xfrm>
        </p:spPr>
        <p:txBody>
          <a:bodyPr>
            <a:normAutofit/>
          </a:bodyPr>
          <a:lstStyle>
            <a:lvl1pPr marL="0" indent="0" algn="ctr">
              <a:buClr>
                <a:schemeClr val="accent2"/>
              </a:buClr>
              <a:buFont typeface="HK Grotesk" panose="00000500000000000000" pitchFamily="2" charset="0"/>
              <a:buNone/>
              <a:defRPr sz="2800" b="0" baseline="0">
                <a:solidFill>
                  <a:schemeClr val="bg1"/>
                </a:solidFill>
              </a:defRPr>
            </a:lvl1pPr>
            <a:lvl2pPr marL="685800" indent="0" algn="ctr">
              <a:buClr>
                <a:schemeClr val="accent2"/>
              </a:buClr>
              <a:buFont typeface="HK Grotesk" panose="00000500000000000000" pitchFamily="2" charset="0"/>
              <a:buNone/>
              <a:defRPr sz="2400">
                <a:solidFill>
                  <a:schemeClr val="bg1"/>
                </a:solidFill>
              </a:defRPr>
            </a:lvl2pPr>
            <a:lvl3pPr marL="1371600" indent="0" algn="ctr">
              <a:buClr>
                <a:schemeClr val="accent2"/>
              </a:buClr>
              <a:buFont typeface="HK Grotesk" panose="00000500000000000000" pitchFamily="2" charset="0"/>
              <a:buNone/>
              <a:defRPr sz="2400">
                <a:solidFill>
                  <a:schemeClr val="bg1"/>
                </a:solidFill>
              </a:defRPr>
            </a:lvl3pPr>
            <a:lvl4pPr marL="2057400" indent="0" algn="ctr">
              <a:buClr>
                <a:schemeClr val="accent2"/>
              </a:buClr>
              <a:buFont typeface="HK Grotesk" panose="00000500000000000000" pitchFamily="2" charset="0"/>
              <a:buNone/>
              <a:defRPr sz="2400">
                <a:solidFill>
                  <a:schemeClr val="bg1"/>
                </a:solidFill>
              </a:defRPr>
            </a:lvl4pPr>
            <a:lvl5pPr marL="2743200" indent="0" algn="ctr">
              <a:buClr>
                <a:schemeClr val="accent2"/>
              </a:buClr>
              <a:buFont typeface="HK Grotesk" panose="00000500000000000000" pitchFamily="2" charset="0"/>
              <a:buNone/>
              <a:defRPr sz="2400">
                <a:solidFill>
                  <a:schemeClr val="bg1"/>
                </a:solidFill>
              </a:defRPr>
            </a:lvl5pPr>
            <a:lvl6pPr>
              <a:defRPr/>
            </a:lvl6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949504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omtittel lys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rgbClr val="CEE3F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2287247" y="3735035"/>
            <a:ext cx="13716000" cy="913732"/>
          </a:xfrm>
        </p:spPr>
        <p:txBody>
          <a:bodyPr anchor="b">
            <a:noAutofit/>
          </a:bodyPr>
          <a:lstStyle>
            <a:lvl1pPr algn="ctr">
              <a:defRPr sz="4800">
                <a:solidFill>
                  <a:srgbClr val="223442"/>
                </a:solidFill>
              </a:defRPr>
            </a:lvl1pPr>
          </a:lstStyle>
          <a:p>
            <a:r>
              <a:rPr lang="nb-NO" dirty="0"/>
              <a:t>Mellomtittel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7247" y="5013694"/>
            <a:ext cx="13716000" cy="2360884"/>
          </a:xfrm>
        </p:spPr>
        <p:txBody>
          <a:bodyPr>
            <a:normAutofit/>
          </a:bodyPr>
          <a:lstStyle>
            <a:lvl1pPr marL="0" indent="0" algn="ctr">
              <a:buClr>
                <a:schemeClr val="accent2"/>
              </a:buClr>
              <a:buFont typeface="HK Grotesk" panose="00000500000000000000" pitchFamily="2" charset="0"/>
              <a:buNone/>
              <a:defRPr sz="2800" b="0" baseline="0">
                <a:solidFill>
                  <a:srgbClr val="223442"/>
                </a:solidFill>
              </a:defRPr>
            </a:lvl1pPr>
            <a:lvl2pPr marL="685800" indent="0" algn="ctr">
              <a:buClr>
                <a:schemeClr val="accent2"/>
              </a:buClr>
              <a:buFont typeface="HK Grotesk" panose="00000500000000000000" pitchFamily="2" charset="0"/>
              <a:buNone/>
              <a:defRPr sz="2400">
                <a:solidFill>
                  <a:schemeClr val="bg1"/>
                </a:solidFill>
              </a:defRPr>
            </a:lvl2pPr>
            <a:lvl3pPr marL="1371600" indent="0" algn="ctr">
              <a:buClr>
                <a:schemeClr val="accent2"/>
              </a:buClr>
              <a:buFont typeface="HK Grotesk" panose="00000500000000000000" pitchFamily="2" charset="0"/>
              <a:buNone/>
              <a:defRPr sz="2400">
                <a:solidFill>
                  <a:schemeClr val="bg1"/>
                </a:solidFill>
              </a:defRPr>
            </a:lvl3pPr>
            <a:lvl4pPr marL="2057400" indent="0" algn="ctr">
              <a:buClr>
                <a:schemeClr val="accent2"/>
              </a:buClr>
              <a:buFont typeface="HK Grotesk" panose="00000500000000000000" pitchFamily="2" charset="0"/>
              <a:buNone/>
              <a:defRPr sz="2400">
                <a:solidFill>
                  <a:schemeClr val="bg1"/>
                </a:solidFill>
              </a:defRPr>
            </a:lvl4pPr>
            <a:lvl5pPr marL="2743200" indent="0" algn="ctr">
              <a:buClr>
                <a:schemeClr val="accent2"/>
              </a:buClr>
              <a:buFont typeface="HK Grotesk" panose="00000500000000000000" pitchFamily="2" charset="0"/>
              <a:buNone/>
              <a:defRPr sz="2400">
                <a:solidFill>
                  <a:schemeClr val="bg1"/>
                </a:solidFill>
              </a:defRPr>
            </a:lvl5pPr>
            <a:lvl6pPr>
              <a:defRPr/>
            </a:lvl6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465917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brekk -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0" y="0"/>
            <a:ext cx="18288000" cy="10287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2116559" y="2470714"/>
            <a:ext cx="9868177" cy="5345571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Her kan du legge inn et spørsmål, påstand eller en kort tekst for å bryte opp presentasjonen litt.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349291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4">
            <a:lum/>
          </a:blip>
          <a:srcRect/>
          <a:tile tx="0" ty="0" sx="100000" sy="100000" flip="none" algn="b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chemeClr val="tx1">
              <a:alpha val="9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19113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4409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1" r:id="rId1"/>
    <p:sldLayoutId id="2147483801" r:id="rId2"/>
    <p:sldLayoutId id="2147483789" r:id="rId3"/>
    <p:sldLayoutId id="2147483815" r:id="rId4"/>
    <p:sldLayoutId id="2147483791" r:id="rId5"/>
    <p:sldLayoutId id="2147483812" r:id="rId6"/>
    <p:sldLayoutId id="2147483787" r:id="rId7"/>
    <p:sldLayoutId id="2147483796" r:id="rId8"/>
    <p:sldLayoutId id="2147483800" r:id="rId9"/>
    <p:sldLayoutId id="2147483814" r:id="rId10"/>
    <p:sldLayoutId id="2147483797" r:id="rId11"/>
    <p:sldLayoutId id="2147483799" r:id="rId12"/>
    <p:sldLayoutId id="2147483803" r:id="rId13"/>
    <p:sldLayoutId id="2147483813" r:id="rId14"/>
    <p:sldLayoutId id="2147483807" r:id="rId15"/>
    <p:sldLayoutId id="2147483810" r:id="rId16"/>
    <p:sldLayoutId id="2147483802" r:id="rId17"/>
    <p:sldLayoutId id="2147483816" r:id="rId18"/>
    <p:sldLayoutId id="2147483784" r:id="rId19"/>
    <p:sldLayoutId id="2147483795" r:id="rId20"/>
    <p:sldLayoutId id="2147483798" r:id="rId21"/>
    <p:sldLayoutId id="2147483777" r:id="rId22"/>
  </p:sldLayoutIdLst>
  <p:transition spd="slow">
    <p:push dir="u"/>
  </p:transition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accent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342900" indent="-342900" algn="l" defTabSz="1371600" rtl="0" eaLnBrk="1" latinLnBrk="0" hangingPunct="1">
        <a:lnSpc>
          <a:spcPct val="150000"/>
        </a:lnSpc>
        <a:spcBef>
          <a:spcPts val="1500"/>
        </a:spcBef>
        <a:buClr>
          <a:schemeClr val="accent2"/>
        </a:buClr>
        <a:buFont typeface="HK Grotesk" panose="00000500000000000000" pitchFamily="2" charset="0"/>
        <a:buChar char="‣"/>
        <a:defRPr sz="3000" kern="1200">
          <a:solidFill>
            <a:srgbClr val="22344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1028700" indent="-342900" algn="l" defTabSz="1371600" rtl="0" eaLnBrk="1" latinLnBrk="0" hangingPunct="1">
        <a:lnSpc>
          <a:spcPct val="150000"/>
        </a:lnSpc>
        <a:spcBef>
          <a:spcPts val="750"/>
        </a:spcBef>
        <a:buClr>
          <a:schemeClr val="accent2"/>
        </a:buClr>
        <a:buFont typeface="HK Grotesk" panose="00000500000000000000" pitchFamily="2" charset="0"/>
        <a:buChar char="‣"/>
        <a:defRPr sz="2800" kern="1200">
          <a:solidFill>
            <a:srgbClr val="22344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714500" indent="-342900" algn="l" defTabSz="1371600" rtl="0" eaLnBrk="1" latinLnBrk="0" hangingPunct="1">
        <a:lnSpc>
          <a:spcPct val="150000"/>
        </a:lnSpc>
        <a:spcBef>
          <a:spcPts val="750"/>
        </a:spcBef>
        <a:buClr>
          <a:schemeClr val="accent2"/>
        </a:buClr>
        <a:buFont typeface="HK Grotesk" panose="00000500000000000000" pitchFamily="2" charset="0"/>
        <a:buChar char="‣"/>
        <a:defRPr sz="2600" kern="1200">
          <a:solidFill>
            <a:srgbClr val="22344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2400300" indent="-342900" algn="l" defTabSz="1371600" rtl="0" eaLnBrk="1" latinLnBrk="0" hangingPunct="1">
        <a:lnSpc>
          <a:spcPct val="150000"/>
        </a:lnSpc>
        <a:spcBef>
          <a:spcPts val="750"/>
        </a:spcBef>
        <a:buClr>
          <a:schemeClr val="accent2"/>
        </a:buClr>
        <a:buFont typeface="HK Grotesk" panose="00000500000000000000" pitchFamily="2" charset="0"/>
        <a:buChar char="‣"/>
        <a:defRPr sz="2400" kern="1200">
          <a:solidFill>
            <a:srgbClr val="22344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3086100" indent="-342900" algn="l" defTabSz="1371600" rtl="0" eaLnBrk="1" latinLnBrk="0" hangingPunct="1">
        <a:lnSpc>
          <a:spcPct val="150000"/>
        </a:lnSpc>
        <a:spcBef>
          <a:spcPts val="750"/>
        </a:spcBef>
        <a:buClr>
          <a:schemeClr val="accent2"/>
        </a:buClr>
        <a:buFont typeface="HK Grotesk" panose="00000500000000000000" pitchFamily="2" charset="0"/>
        <a:buChar char="‣"/>
        <a:defRPr sz="2400" kern="1200">
          <a:solidFill>
            <a:srgbClr val="22344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yfish.com/p/gjovikkommun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unsplash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45871" y="2251528"/>
            <a:ext cx="12382500" cy="984883"/>
          </a:xfrm>
        </p:spPr>
        <p:txBody>
          <a:bodyPr>
            <a:normAutofit/>
          </a:bodyPr>
          <a:lstStyle/>
          <a:p>
            <a:r>
              <a:rPr lang="nb-NO" dirty="0"/>
              <a:t>Les meg! Her er noen gode tips og triks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45871" y="4036639"/>
            <a:ext cx="7478382" cy="3791140"/>
          </a:xfrm>
        </p:spPr>
        <p:txBody>
          <a:bodyPr>
            <a:normAutofit/>
          </a:bodyPr>
          <a:lstStyle/>
          <a:p>
            <a:r>
              <a:rPr lang="nb-NO" b="1" dirty="0"/>
              <a:t>Skriv og snakk med et klart språk</a:t>
            </a:r>
            <a:br>
              <a:rPr lang="nb-NO" sz="2400" dirty="0"/>
            </a:br>
            <a:r>
              <a:rPr lang="nb-NO" sz="2400" dirty="0"/>
              <a:t>Ha i bakhodet hvem publikum er. Unngå unødvendige fagbegreper og irrelevant informasjon.</a:t>
            </a:r>
          </a:p>
          <a:p>
            <a:r>
              <a:rPr lang="nb-NO" b="1" dirty="0"/>
              <a:t>Bruk ulike lysbildeoppsett</a:t>
            </a:r>
            <a:br>
              <a:rPr lang="nb-NO" sz="2400" b="1" dirty="0"/>
            </a:br>
            <a:r>
              <a:rPr lang="nb-NO" sz="2400" dirty="0"/>
              <a:t>Under «Nytt lysbilde» finner du ulike lysbildevarianter du kan krydre presentasjonen din med.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idx="10"/>
          </p:nvPr>
        </p:nvSpPr>
        <p:spPr>
          <a:xfrm>
            <a:off x="9563749" y="4036639"/>
            <a:ext cx="7738662" cy="4280048"/>
          </a:xfrm>
        </p:spPr>
        <p:txBody>
          <a:bodyPr>
            <a:normAutofit/>
          </a:bodyPr>
          <a:lstStyle/>
          <a:p>
            <a:r>
              <a:rPr lang="nb-NO" b="1" dirty="0"/>
              <a:t>Strukturer teksten godt og hold teksten kort</a:t>
            </a:r>
            <a:br>
              <a:rPr lang="nb-NO" sz="2400" dirty="0"/>
            </a:br>
            <a:r>
              <a:rPr lang="nb-NO" sz="2400" dirty="0"/>
              <a:t>Luftige presentasjoner med lite tekst er mye lettere å følge med på </a:t>
            </a:r>
            <a:r>
              <a:rPr lang="nb-NO" sz="2400" dirty="0">
                <a:sym typeface="Wingdings" panose="05000000000000000000" pitchFamily="2" charset="2"/>
              </a:rPr>
              <a:t></a:t>
            </a:r>
            <a:endParaRPr lang="nb-NO" sz="2400" b="1" dirty="0"/>
          </a:p>
          <a:p>
            <a:r>
              <a:rPr lang="nb-NO" b="1" dirty="0"/>
              <a:t>Trenger du et godt bilde til presentasjonen din?</a:t>
            </a:r>
            <a:br>
              <a:rPr lang="nb-NO" sz="2400" b="1" dirty="0"/>
            </a:br>
            <a:r>
              <a:rPr lang="nb-NO" sz="2400" dirty="0">
                <a:hlinkClick r:id="rId3"/>
              </a:rPr>
              <a:t>Det finner du i vår bildebank</a:t>
            </a:r>
            <a:r>
              <a:rPr lang="nb-NO" sz="2400" dirty="0"/>
              <a:t> eller på </a:t>
            </a:r>
            <a:r>
              <a:rPr lang="nb-NO" sz="2400" dirty="0">
                <a:hlinkClick r:id="rId4"/>
              </a:rPr>
              <a:t>www.unsplash.com</a:t>
            </a:r>
            <a:r>
              <a:rPr lang="nb-NO" sz="2400" dirty="0"/>
              <a:t>. Disse er lov å bruke.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15037302" y="9888983"/>
            <a:ext cx="31893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>
                <a:solidFill>
                  <a:schemeClr val="bg1"/>
                </a:solidFill>
              </a:rPr>
              <a:t>Versjon 2.0 (oppdatert august 2025)</a:t>
            </a:r>
          </a:p>
        </p:txBody>
      </p:sp>
      <p:sp>
        <p:nvSpPr>
          <p:cNvPr id="11" name="TekstSylinder 10"/>
          <p:cNvSpPr txBox="1"/>
          <p:nvPr/>
        </p:nvSpPr>
        <p:spPr>
          <a:xfrm>
            <a:off x="1245871" y="3212534"/>
            <a:ext cx="74783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i="1" dirty="0">
                <a:solidFill>
                  <a:schemeClr val="bg1"/>
                </a:solidFill>
              </a:rPr>
              <a:t>Dette lysbildet er skjult og vil ikke vises i presentasjonen din.</a:t>
            </a:r>
          </a:p>
        </p:txBody>
      </p:sp>
    </p:spTree>
    <p:extLst>
      <p:ext uri="{BB962C8B-B14F-4D97-AF65-F5344CB8AC3E}">
        <p14:creationId xmlns:p14="http://schemas.microsoft.com/office/powerpoint/2010/main" val="261897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>
            <a:extLst>
              <a:ext uri="{FF2B5EF4-FFF2-40B4-BE49-F238E27FC236}">
                <a16:creationId xmlns:a16="http://schemas.microsoft.com/office/drawing/2014/main" id="{305DFB94-575A-C575-F487-41DBA2C7A8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6" name="Undertittel 5">
            <a:extLst>
              <a:ext uri="{FF2B5EF4-FFF2-40B4-BE49-F238E27FC236}">
                <a16:creationId xmlns:a16="http://schemas.microsoft.com/office/drawing/2014/main" id="{27549C26-4B8B-72F2-C0CD-3D63D73EC2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77994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543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jøvik kommune 2020">
  <a:themeElements>
    <a:clrScheme name="Gjøvik kommunes fargeprofil">
      <a:dk1>
        <a:srgbClr val="223442"/>
      </a:dk1>
      <a:lt1>
        <a:srgbClr val="FFFFFF"/>
      </a:lt1>
      <a:dk2>
        <a:srgbClr val="223442"/>
      </a:dk2>
      <a:lt2>
        <a:srgbClr val="FFFFFF"/>
      </a:lt2>
      <a:accent1>
        <a:srgbClr val="1C4892"/>
      </a:accent1>
      <a:accent2>
        <a:srgbClr val="007AC1"/>
      </a:accent2>
      <a:accent3>
        <a:srgbClr val="FF853E"/>
      </a:accent3>
      <a:accent4>
        <a:srgbClr val="F5EEDD"/>
      </a:accent4>
      <a:accent5>
        <a:srgbClr val="CEE3F4"/>
      </a:accent5>
      <a:accent6>
        <a:srgbClr val="FFFFFF"/>
      </a:accent6>
      <a:hlink>
        <a:srgbClr val="007AC1"/>
      </a:hlink>
      <a:folHlink>
        <a:srgbClr val="FF853E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1596</TotalTime>
  <Words>123</Words>
  <Application>Microsoft Office PowerPoint</Application>
  <PresentationFormat>Egendefinert</PresentationFormat>
  <Paragraphs>8</Paragraphs>
  <Slides>3</Slides>
  <Notes>1</Notes>
  <HiddenSlides>1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8" baseType="lpstr">
      <vt:lpstr>Arial</vt:lpstr>
      <vt:lpstr>Calibri</vt:lpstr>
      <vt:lpstr>HK Grotesk</vt:lpstr>
      <vt:lpstr>Wingdings</vt:lpstr>
      <vt:lpstr>Gjøvik kommune 2020</vt:lpstr>
      <vt:lpstr>Les meg! Her er noen gode tips og triks</vt:lpstr>
      <vt:lpstr>PowerPoint-presentasjon</vt:lpstr>
      <vt:lpstr>PowerPoint-presentasjon</vt:lpstr>
    </vt:vector>
  </TitlesOfParts>
  <Company>Gjovik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Alexander Rostad</dc:creator>
  <cp:lastModifiedBy>Alexander Rostad</cp:lastModifiedBy>
  <cp:revision>496</cp:revision>
  <dcterms:created xsi:type="dcterms:W3CDTF">2020-02-11T12:20:49Z</dcterms:created>
  <dcterms:modified xsi:type="dcterms:W3CDTF">2025-08-15T09:38:33Z</dcterms:modified>
</cp:coreProperties>
</file>